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3" r:id="rId9"/>
    <p:sldId id="263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FF3CD-2993-424B-AA26-AB0733F7AD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2719737-2729-4430-B4D1-B0DE52EAD13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Смута</a:t>
          </a:r>
        </a:p>
      </dgm:t>
    </dgm:pt>
    <dgm:pt modelId="{7947B0A2-D0AC-44F1-A11C-F91548480415}" type="parTrans" cxnId="{5B625312-4817-45AA-BE72-6D8573E2FF3B}">
      <dgm:prSet/>
      <dgm:spPr/>
      <dgm:t>
        <a:bodyPr/>
        <a:lstStyle/>
        <a:p>
          <a:endParaRPr lang="ru-RU"/>
        </a:p>
      </dgm:t>
    </dgm:pt>
    <dgm:pt modelId="{7CBE1C94-1CDF-46BF-8D2C-4DF0E934B4C8}" type="sibTrans" cxnId="{5B625312-4817-45AA-BE72-6D8573E2FF3B}">
      <dgm:prSet/>
      <dgm:spPr/>
      <dgm:t>
        <a:bodyPr/>
        <a:lstStyle/>
        <a:p>
          <a:endParaRPr lang="ru-RU"/>
        </a:p>
      </dgm:t>
    </dgm:pt>
    <dgm:pt modelId="{D98746CD-1830-4146-9C8F-506079D4BE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Разрушение церквей.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Убийства священников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и монахов</a:t>
          </a:r>
        </a:p>
      </dgm:t>
    </dgm:pt>
    <dgm:pt modelId="{2AACCE0D-9E33-4ABB-AB38-623A9A790447}" type="parTrans" cxnId="{18B9EB6A-F27E-467A-AB24-496911BE4922}">
      <dgm:prSet/>
      <dgm:spPr/>
      <dgm:t>
        <a:bodyPr/>
        <a:lstStyle/>
        <a:p>
          <a:endParaRPr lang="ru-RU"/>
        </a:p>
      </dgm:t>
    </dgm:pt>
    <dgm:pt modelId="{F097E6C9-C51B-48C7-A9FD-1FB88BA42195}" type="sibTrans" cxnId="{18B9EB6A-F27E-467A-AB24-496911BE4922}">
      <dgm:prSet/>
      <dgm:spPr/>
      <dgm:t>
        <a:bodyPr/>
        <a:lstStyle/>
        <a:p>
          <a:endParaRPr lang="ru-RU"/>
        </a:p>
      </dgm:t>
    </dgm:pt>
    <dgm:pt modelId="{AFFA6976-B6D1-4E23-AAF7-1D187233EC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Патриарх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Гемоген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вдохновляли создание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народных ополчений </a:t>
          </a:r>
        </a:p>
      </dgm:t>
    </dgm:pt>
    <dgm:pt modelId="{2FD2DB09-DB6C-4BAA-9152-A969272E8159}" type="parTrans" cxnId="{ABAFE625-7E1D-4404-A85B-53A257044724}">
      <dgm:prSet/>
      <dgm:spPr/>
      <dgm:t>
        <a:bodyPr/>
        <a:lstStyle/>
        <a:p>
          <a:endParaRPr lang="ru-RU"/>
        </a:p>
      </dgm:t>
    </dgm:pt>
    <dgm:pt modelId="{3313AADE-2A90-4FBB-B137-320E71D2F8D1}" type="sibTrans" cxnId="{ABAFE625-7E1D-4404-A85B-53A257044724}">
      <dgm:prSet/>
      <dgm:spPr/>
      <dgm:t>
        <a:bodyPr/>
        <a:lstStyle/>
        <a:p>
          <a:endParaRPr lang="ru-RU"/>
        </a:p>
      </dgm:t>
    </dgm:pt>
    <dgm:pt modelId="{DFCFFD68-681F-48C3-B72A-7D795DAC39E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Усиление власти церкви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на власть.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Патриарх Филарет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соправитель царя.</a:t>
          </a:r>
          <a:endParaRPr kumimoji="0" lang="ru-RU" sz="2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21777712-6466-4C61-9066-0FE2D7D92115}" type="parTrans" cxnId="{A58AB839-6408-4A2B-986B-A1E64231D293}">
      <dgm:prSet/>
      <dgm:spPr/>
      <dgm:t>
        <a:bodyPr/>
        <a:lstStyle/>
        <a:p>
          <a:endParaRPr lang="ru-RU"/>
        </a:p>
      </dgm:t>
    </dgm:pt>
    <dgm:pt modelId="{E1E741F4-71DB-46F0-AFBD-00B25334FB04}" type="sibTrans" cxnId="{A58AB839-6408-4A2B-986B-A1E64231D293}">
      <dgm:prSet/>
      <dgm:spPr/>
      <dgm:t>
        <a:bodyPr/>
        <a:lstStyle/>
        <a:p>
          <a:endParaRPr lang="ru-RU"/>
        </a:p>
      </dgm:t>
    </dgm:pt>
    <dgm:pt modelId="{58EDF50D-A321-4CB6-8A24-7AB75F857D10}" type="pres">
      <dgm:prSet presAssocID="{6EEFF3CD-2993-424B-AA26-AB0733F7AD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648752-301F-4B0D-BF0D-FF1B00F3FB3F}" type="pres">
      <dgm:prSet presAssocID="{A2719737-2729-4430-B4D1-B0DE52EAD131}" presName="hierRoot1" presStyleCnt="0">
        <dgm:presLayoutVars>
          <dgm:hierBranch val="hang"/>
        </dgm:presLayoutVars>
      </dgm:prSet>
      <dgm:spPr/>
    </dgm:pt>
    <dgm:pt modelId="{6B95B31B-BD8F-45F3-95AE-67C48AE05D5C}" type="pres">
      <dgm:prSet presAssocID="{A2719737-2729-4430-B4D1-B0DE52EAD131}" presName="rootComposite1" presStyleCnt="0"/>
      <dgm:spPr/>
    </dgm:pt>
    <dgm:pt modelId="{4603251B-80DB-4913-991D-29A851ABB390}" type="pres">
      <dgm:prSet presAssocID="{A2719737-2729-4430-B4D1-B0DE52EAD13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0B1B03-7148-4E7C-91EB-0B82AF4D4C92}" type="pres">
      <dgm:prSet presAssocID="{A2719737-2729-4430-B4D1-B0DE52EAD1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E5484F-CE93-4AB5-88ED-22AD9EA6A164}" type="pres">
      <dgm:prSet presAssocID="{A2719737-2729-4430-B4D1-B0DE52EAD131}" presName="hierChild2" presStyleCnt="0"/>
      <dgm:spPr/>
    </dgm:pt>
    <dgm:pt modelId="{FCD531DE-67D3-4DB1-8575-D30905821CC8}" type="pres">
      <dgm:prSet presAssocID="{2AACCE0D-9E33-4ABB-AB38-623A9A790447}" presName="Name48" presStyleLbl="parChTrans1D2" presStyleIdx="0" presStyleCnt="3"/>
      <dgm:spPr/>
      <dgm:t>
        <a:bodyPr/>
        <a:lstStyle/>
        <a:p>
          <a:endParaRPr lang="ru-RU"/>
        </a:p>
      </dgm:t>
    </dgm:pt>
    <dgm:pt modelId="{08C8D00A-7DCA-4976-B2F6-17EAE3B913BC}" type="pres">
      <dgm:prSet presAssocID="{D98746CD-1830-4146-9C8F-506079D4BE33}" presName="hierRoot2" presStyleCnt="0">
        <dgm:presLayoutVars>
          <dgm:hierBranch/>
        </dgm:presLayoutVars>
      </dgm:prSet>
      <dgm:spPr/>
    </dgm:pt>
    <dgm:pt modelId="{C2435E33-75C4-47A8-9606-355EA4C4050F}" type="pres">
      <dgm:prSet presAssocID="{D98746CD-1830-4146-9C8F-506079D4BE33}" presName="rootComposite" presStyleCnt="0"/>
      <dgm:spPr/>
    </dgm:pt>
    <dgm:pt modelId="{C438469F-A5D9-4236-A689-7335407787CB}" type="pres">
      <dgm:prSet presAssocID="{D98746CD-1830-4146-9C8F-506079D4BE33}" presName="rootText" presStyleLbl="node2" presStyleIdx="0" presStyleCnt="3" custScaleX="126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6A4C7-B490-46F4-9172-ED86C932AD07}" type="pres">
      <dgm:prSet presAssocID="{D98746CD-1830-4146-9C8F-506079D4BE33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95F59A-C506-4F0B-9884-78BA9DC33F9A}" type="pres">
      <dgm:prSet presAssocID="{D98746CD-1830-4146-9C8F-506079D4BE33}" presName="hierChild4" presStyleCnt="0"/>
      <dgm:spPr/>
    </dgm:pt>
    <dgm:pt modelId="{7AFD6EAD-279F-47ED-BF6C-1A7ABB82BDB2}" type="pres">
      <dgm:prSet presAssocID="{D98746CD-1830-4146-9C8F-506079D4BE33}" presName="hierChild5" presStyleCnt="0"/>
      <dgm:spPr/>
    </dgm:pt>
    <dgm:pt modelId="{B411130D-7B71-46BC-A31D-507620DA2A7A}" type="pres">
      <dgm:prSet presAssocID="{2FD2DB09-DB6C-4BAA-9152-A969272E8159}" presName="Name48" presStyleLbl="parChTrans1D2" presStyleIdx="1" presStyleCnt="3"/>
      <dgm:spPr/>
      <dgm:t>
        <a:bodyPr/>
        <a:lstStyle/>
        <a:p>
          <a:endParaRPr lang="ru-RU"/>
        </a:p>
      </dgm:t>
    </dgm:pt>
    <dgm:pt modelId="{F9F364BA-9FDB-4D25-BBB9-6FF8B1573844}" type="pres">
      <dgm:prSet presAssocID="{AFFA6976-B6D1-4E23-AAF7-1D187233ECBF}" presName="hierRoot2" presStyleCnt="0">
        <dgm:presLayoutVars>
          <dgm:hierBranch/>
        </dgm:presLayoutVars>
      </dgm:prSet>
      <dgm:spPr/>
    </dgm:pt>
    <dgm:pt modelId="{3B1228F3-B5FE-4B6E-BDCE-43E5EA277CFD}" type="pres">
      <dgm:prSet presAssocID="{AFFA6976-B6D1-4E23-AAF7-1D187233ECBF}" presName="rootComposite" presStyleCnt="0"/>
      <dgm:spPr/>
    </dgm:pt>
    <dgm:pt modelId="{8E6D1BB9-6E49-44ED-88FF-D3C6FBD5F5A1}" type="pres">
      <dgm:prSet presAssocID="{AFFA6976-B6D1-4E23-AAF7-1D187233ECBF}" presName="rootText" presStyleLbl="node2" presStyleIdx="1" presStyleCnt="3" custScaleX="108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50B28-CC39-4DE3-80CC-167628FC530A}" type="pres">
      <dgm:prSet presAssocID="{AFFA6976-B6D1-4E23-AAF7-1D187233ECB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7041A99-6B59-4D00-961C-C5FCD7C50AD8}" type="pres">
      <dgm:prSet presAssocID="{AFFA6976-B6D1-4E23-AAF7-1D187233ECBF}" presName="hierChild4" presStyleCnt="0"/>
      <dgm:spPr/>
    </dgm:pt>
    <dgm:pt modelId="{0D55659A-AFC5-4C69-AE86-7A7BC8199A6C}" type="pres">
      <dgm:prSet presAssocID="{AFFA6976-B6D1-4E23-AAF7-1D187233ECBF}" presName="hierChild5" presStyleCnt="0"/>
      <dgm:spPr/>
    </dgm:pt>
    <dgm:pt modelId="{16124C88-912C-436C-A845-9CC85C85798E}" type="pres">
      <dgm:prSet presAssocID="{21777712-6466-4C61-9066-0FE2D7D92115}" presName="Name48" presStyleLbl="parChTrans1D2" presStyleIdx="2" presStyleCnt="3"/>
      <dgm:spPr/>
      <dgm:t>
        <a:bodyPr/>
        <a:lstStyle/>
        <a:p>
          <a:endParaRPr lang="ru-RU"/>
        </a:p>
      </dgm:t>
    </dgm:pt>
    <dgm:pt modelId="{3F5F333B-7C83-4509-985C-B8F8E57F108B}" type="pres">
      <dgm:prSet presAssocID="{DFCFFD68-681F-48C3-B72A-7D795DAC39E5}" presName="hierRoot2" presStyleCnt="0">
        <dgm:presLayoutVars>
          <dgm:hierBranch/>
        </dgm:presLayoutVars>
      </dgm:prSet>
      <dgm:spPr/>
    </dgm:pt>
    <dgm:pt modelId="{C68BE6D3-B4F8-40E3-804E-A7E7ED05D7CD}" type="pres">
      <dgm:prSet presAssocID="{DFCFFD68-681F-48C3-B72A-7D795DAC39E5}" presName="rootComposite" presStyleCnt="0"/>
      <dgm:spPr/>
    </dgm:pt>
    <dgm:pt modelId="{24303C65-7A16-43ED-8067-42E45CEA4F5D}" type="pres">
      <dgm:prSet presAssocID="{DFCFFD68-681F-48C3-B72A-7D795DAC39E5}" presName="rootText" presStyleLbl="node2" presStyleIdx="2" presStyleCnt="3" custScaleX="122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3D3FE-499F-44E6-9449-4BCCACBFB2F9}" type="pres">
      <dgm:prSet presAssocID="{DFCFFD68-681F-48C3-B72A-7D795DAC39E5}" presName="rootConnector" presStyleLbl="node2" presStyleIdx="2" presStyleCnt="3"/>
      <dgm:spPr/>
      <dgm:t>
        <a:bodyPr/>
        <a:lstStyle/>
        <a:p>
          <a:endParaRPr lang="ru-RU"/>
        </a:p>
      </dgm:t>
    </dgm:pt>
    <dgm:pt modelId="{F02AF3CD-993B-4993-B953-2C9D53B4481B}" type="pres">
      <dgm:prSet presAssocID="{DFCFFD68-681F-48C3-B72A-7D795DAC39E5}" presName="hierChild4" presStyleCnt="0"/>
      <dgm:spPr/>
    </dgm:pt>
    <dgm:pt modelId="{FBFBC14B-50F4-450B-8DD5-5DC2A2C56D19}" type="pres">
      <dgm:prSet presAssocID="{DFCFFD68-681F-48C3-B72A-7D795DAC39E5}" presName="hierChild5" presStyleCnt="0"/>
      <dgm:spPr/>
    </dgm:pt>
    <dgm:pt modelId="{1EA76753-1D14-402E-90C1-9EC037150906}" type="pres">
      <dgm:prSet presAssocID="{A2719737-2729-4430-B4D1-B0DE52EAD131}" presName="hierChild3" presStyleCnt="0"/>
      <dgm:spPr/>
    </dgm:pt>
  </dgm:ptLst>
  <dgm:cxnLst>
    <dgm:cxn modelId="{B8F15D88-E6A5-4350-8126-13E99AA798A6}" type="presOf" srcId="{DFCFFD68-681F-48C3-B72A-7D795DAC39E5}" destId="{24303C65-7A16-43ED-8067-42E45CEA4F5D}" srcOrd="0" destOrd="0" presId="urn:microsoft.com/office/officeart/2005/8/layout/orgChart1"/>
    <dgm:cxn modelId="{8DAAA8E9-17B6-44D1-90DF-CC9581B39C02}" type="presOf" srcId="{A2719737-2729-4430-B4D1-B0DE52EAD131}" destId="{820B1B03-7148-4E7C-91EB-0B82AF4D4C92}" srcOrd="1" destOrd="0" presId="urn:microsoft.com/office/officeart/2005/8/layout/orgChart1"/>
    <dgm:cxn modelId="{EBFBAB43-4845-4F5A-BC1F-830337A7D743}" type="presOf" srcId="{AFFA6976-B6D1-4E23-AAF7-1D187233ECBF}" destId="{00250B28-CC39-4DE3-80CC-167628FC530A}" srcOrd="1" destOrd="0" presId="urn:microsoft.com/office/officeart/2005/8/layout/orgChart1"/>
    <dgm:cxn modelId="{18B9EB6A-F27E-467A-AB24-496911BE4922}" srcId="{A2719737-2729-4430-B4D1-B0DE52EAD131}" destId="{D98746CD-1830-4146-9C8F-506079D4BE33}" srcOrd="0" destOrd="0" parTransId="{2AACCE0D-9E33-4ABB-AB38-623A9A790447}" sibTransId="{F097E6C9-C51B-48C7-A9FD-1FB88BA42195}"/>
    <dgm:cxn modelId="{AAF52046-188C-4CD0-8186-3CF1F9ABBFD5}" type="presOf" srcId="{21777712-6466-4C61-9066-0FE2D7D92115}" destId="{16124C88-912C-436C-A845-9CC85C85798E}" srcOrd="0" destOrd="0" presId="urn:microsoft.com/office/officeart/2005/8/layout/orgChart1"/>
    <dgm:cxn modelId="{019F383E-B5E6-42E2-B825-3533F096FAFD}" type="presOf" srcId="{DFCFFD68-681F-48C3-B72A-7D795DAC39E5}" destId="{6F83D3FE-499F-44E6-9449-4BCCACBFB2F9}" srcOrd="1" destOrd="0" presId="urn:microsoft.com/office/officeart/2005/8/layout/orgChart1"/>
    <dgm:cxn modelId="{F874E43C-9C07-4419-9428-6FED52394404}" type="presOf" srcId="{A2719737-2729-4430-B4D1-B0DE52EAD131}" destId="{4603251B-80DB-4913-991D-29A851ABB390}" srcOrd="0" destOrd="0" presId="urn:microsoft.com/office/officeart/2005/8/layout/orgChart1"/>
    <dgm:cxn modelId="{8E7CE8DD-574F-4D96-A492-6A1A7CE17F6E}" type="presOf" srcId="{D98746CD-1830-4146-9C8F-506079D4BE33}" destId="{E246A4C7-B490-46F4-9172-ED86C932AD07}" srcOrd="1" destOrd="0" presId="urn:microsoft.com/office/officeart/2005/8/layout/orgChart1"/>
    <dgm:cxn modelId="{1D02CF64-90A5-44E0-A759-A20C1FD5253F}" type="presOf" srcId="{2FD2DB09-DB6C-4BAA-9152-A969272E8159}" destId="{B411130D-7B71-46BC-A31D-507620DA2A7A}" srcOrd="0" destOrd="0" presId="urn:microsoft.com/office/officeart/2005/8/layout/orgChart1"/>
    <dgm:cxn modelId="{2DDF15DE-9593-4F28-8F52-FF57147FC1EC}" type="presOf" srcId="{AFFA6976-B6D1-4E23-AAF7-1D187233ECBF}" destId="{8E6D1BB9-6E49-44ED-88FF-D3C6FBD5F5A1}" srcOrd="0" destOrd="0" presId="urn:microsoft.com/office/officeart/2005/8/layout/orgChart1"/>
    <dgm:cxn modelId="{ABAFE625-7E1D-4404-A85B-53A257044724}" srcId="{A2719737-2729-4430-B4D1-B0DE52EAD131}" destId="{AFFA6976-B6D1-4E23-AAF7-1D187233ECBF}" srcOrd="1" destOrd="0" parTransId="{2FD2DB09-DB6C-4BAA-9152-A969272E8159}" sibTransId="{3313AADE-2A90-4FBB-B137-320E71D2F8D1}"/>
    <dgm:cxn modelId="{E808DF15-BA69-4CBF-A1DD-53C62F521DBA}" type="presOf" srcId="{2AACCE0D-9E33-4ABB-AB38-623A9A790447}" destId="{FCD531DE-67D3-4DB1-8575-D30905821CC8}" srcOrd="0" destOrd="0" presId="urn:microsoft.com/office/officeart/2005/8/layout/orgChart1"/>
    <dgm:cxn modelId="{5B625312-4817-45AA-BE72-6D8573E2FF3B}" srcId="{6EEFF3CD-2993-424B-AA26-AB0733F7AD0D}" destId="{A2719737-2729-4430-B4D1-B0DE52EAD131}" srcOrd="0" destOrd="0" parTransId="{7947B0A2-D0AC-44F1-A11C-F91548480415}" sibTransId="{7CBE1C94-1CDF-46BF-8D2C-4DF0E934B4C8}"/>
    <dgm:cxn modelId="{A58AB839-6408-4A2B-986B-A1E64231D293}" srcId="{A2719737-2729-4430-B4D1-B0DE52EAD131}" destId="{DFCFFD68-681F-48C3-B72A-7D795DAC39E5}" srcOrd="2" destOrd="0" parTransId="{21777712-6466-4C61-9066-0FE2D7D92115}" sibTransId="{E1E741F4-71DB-46F0-AFBD-00B25334FB04}"/>
    <dgm:cxn modelId="{D54113BD-AE43-4289-A9EF-01062B285F1A}" type="presOf" srcId="{6EEFF3CD-2993-424B-AA26-AB0733F7AD0D}" destId="{58EDF50D-A321-4CB6-8A24-7AB75F857D10}" srcOrd="0" destOrd="0" presId="urn:microsoft.com/office/officeart/2005/8/layout/orgChart1"/>
    <dgm:cxn modelId="{EB04EC8E-9B64-412C-A9BC-F6B1FDA93FC2}" type="presOf" srcId="{D98746CD-1830-4146-9C8F-506079D4BE33}" destId="{C438469F-A5D9-4236-A689-7335407787CB}" srcOrd="0" destOrd="0" presId="urn:microsoft.com/office/officeart/2005/8/layout/orgChart1"/>
    <dgm:cxn modelId="{30B7E0CB-404D-4D65-8956-4A5D49F10F62}" type="presParOf" srcId="{58EDF50D-A321-4CB6-8A24-7AB75F857D10}" destId="{02648752-301F-4B0D-BF0D-FF1B00F3FB3F}" srcOrd="0" destOrd="0" presId="urn:microsoft.com/office/officeart/2005/8/layout/orgChart1"/>
    <dgm:cxn modelId="{1AF1188F-34EB-4BF7-87F2-94179C355F2C}" type="presParOf" srcId="{02648752-301F-4B0D-BF0D-FF1B00F3FB3F}" destId="{6B95B31B-BD8F-45F3-95AE-67C48AE05D5C}" srcOrd="0" destOrd="0" presId="urn:microsoft.com/office/officeart/2005/8/layout/orgChart1"/>
    <dgm:cxn modelId="{57E0E344-BF1B-4B73-84C6-E65C86969158}" type="presParOf" srcId="{6B95B31B-BD8F-45F3-95AE-67C48AE05D5C}" destId="{4603251B-80DB-4913-991D-29A851ABB390}" srcOrd="0" destOrd="0" presId="urn:microsoft.com/office/officeart/2005/8/layout/orgChart1"/>
    <dgm:cxn modelId="{5B8BD39E-5485-4303-AB4D-C6015E27D57D}" type="presParOf" srcId="{6B95B31B-BD8F-45F3-95AE-67C48AE05D5C}" destId="{820B1B03-7148-4E7C-91EB-0B82AF4D4C92}" srcOrd="1" destOrd="0" presId="urn:microsoft.com/office/officeart/2005/8/layout/orgChart1"/>
    <dgm:cxn modelId="{9AC8D1B4-9EAD-4453-BB54-764437482EF3}" type="presParOf" srcId="{02648752-301F-4B0D-BF0D-FF1B00F3FB3F}" destId="{ACE5484F-CE93-4AB5-88ED-22AD9EA6A164}" srcOrd="1" destOrd="0" presId="urn:microsoft.com/office/officeart/2005/8/layout/orgChart1"/>
    <dgm:cxn modelId="{1B7C5967-889F-43DC-9D7E-8103CA47FCF7}" type="presParOf" srcId="{ACE5484F-CE93-4AB5-88ED-22AD9EA6A164}" destId="{FCD531DE-67D3-4DB1-8575-D30905821CC8}" srcOrd="0" destOrd="0" presId="urn:microsoft.com/office/officeart/2005/8/layout/orgChart1"/>
    <dgm:cxn modelId="{1EA8FB19-3593-442E-A662-0EFEF3177ACD}" type="presParOf" srcId="{ACE5484F-CE93-4AB5-88ED-22AD9EA6A164}" destId="{08C8D00A-7DCA-4976-B2F6-17EAE3B913BC}" srcOrd="1" destOrd="0" presId="urn:microsoft.com/office/officeart/2005/8/layout/orgChart1"/>
    <dgm:cxn modelId="{30E2CD77-AEA2-4AC0-9C37-B9061F8A02FF}" type="presParOf" srcId="{08C8D00A-7DCA-4976-B2F6-17EAE3B913BC}" destId="{C2435E33-75C4-47A8-9606-355EA4C4050F}" srcOrd="0" destOrd="0" presId="urn:microsoft.com/office/officeart/2005/8/layout/orgChart1"/>
    <dgm:cxn modelId="{01DB3ED4-6788-4163-9518-EED98B31FB65}" type="presParOf" srcId="{C2435E33-75C4-47A8-9606-355EA4C4050F}" destId="{C438469F-A5D9-4236-A689-7335407787CB}" srcOrd="0" destOrd="0" presId="urn:microsoft.com/office/officeart/2005/8/layout/orgChart1"/>
    <dgm:cxn modelId="{38BF604A-60E0-4570-90BA-53CF9F7D0C27}" type="presParOf" srcId="{C2435E33-75C4-47A8-9606-355EA4C4050F}" destId="{E246A4C7-B490-46F4-9172-ED86C932AD07}" srcOrd="1" destOrd="0" presId="urn:microsoft.com/office/officeart/2005/8/layout/orgChart1"/>
    <dgm:cxn modelId="{52A34E8E-C41D-4A2E-80BF-51E82182E5A2}" type="presParOf" srcId="{08C8D00A-7DCA-4976-B2F6-17EAE3B913BC}" destId="{1C95F59A-C506-4F0B-9884-78BA9DC33F9A}" srcOrd="1" destOrd="0" presId="urn:microsoft.com/office/officeart/2005/8/layout/orgChart1"/>
    <dgm:cxn modelId="{1D317FB3-478F-477D-A7AC-E5E76B8D2AF9}" type="presParOf" srcId="{08C8D00A-7DCA-4976-B2F6-17EAE3B913BC}" destId="{7AFD6EAD-279F-47ED-BF6C-1A7ABB82BDB2}" srcOrd="2" destOrd="0" presId="urn:microsoft.com/office/officeart/2005/8/layout/orgChart1"/>
    <dgm:cxn modelId="{75EEDB08-9DBC-43C1-BCF7-7BE4B76D5757}" type="presParOf" srcId="{ACE5484F-CE93-4AB5-88ED-22AD9EA6A164}" destId="{B411130D-7B71-46BC-A31D-507620DA2A7A}" srcOrd="2" destOrd="0" presId="urn:microsoft.com/office/officeart/2005/8/layout/orgChart1"/>
    <dgm:cxn modelId="{69476144-1D8A-4F57-920D-50362D6F69C8}" type="presParOf" srcId="{ACE5484F-CE93-4AB5-88ED-22AD9EA6A164}" destId="{F9F364BA-9FDB-4D25-BBB9-6FF8B1573844}" srcOrd="3" destOrd="0" presId="urn:microsoft.com/office/officeart/2005/8/layout/orgChart1"/>
    <dgm:cxn modelId="{AC1F8563-2E2B-413D-88CA-4FD09C44B059}" type="presParOf" srcId="{F9F364BA-9FDB-4D25-BBB9-6FF8B1573844}" destId="{3B1228F3-B5FE-4B6E-BDCE-43E5EA277CFD}" srcOrd="0" destOrd="0" presId="urn:microsoft.com/office/officeart/2005/8/layout/orgChart1"/>
    <dgm:cxn modelId="{A309244B-48F7-4950-A5F4-68F2B47E354C}" type="presParOf" srcId="{3B1228F3-B5FE-4B6E-BDCE-43E5EA277CFD}" destId="{8E6D1BB9-6E49-44ED-88FF-D3C6FBD5F5A1}" srcOrd="0" destOrd="0" presId="urn:microsoft.com/office/officeart/2005/8/layout/orgChart1"/>
    <dgm:cxn modelId="{421F534F-F3AB-4A15-A7F7-39E0051C2664}" type="presParOf" srcId="{3B1228F3-B5FE-4B6E-BDCE-43E5EA277CFD}" destId="{00250B28-CC39-4DE3-80CC-167628FC530A}" srcOrd="1" destOrd="0" presId="urn:microsoft.com/office/officeart/2005/8/layout/orgChart1"/>
    <dgm:cxn modelId="{973C7A8C-D3AC-43F3-A8C0-ABDA92DD4E54}" type="presParOf" srcId="{F9F364BA-9FDB-4D25-BBB9-6FF8B1573844}" destId="{F7041A99-6B59-4D00-961C-C5FCD7C50AD8}" srcOrd="1" destOrd="0" presId="urn:microsoft.com/office/officeart/2005/8/layout/orgChart1"/>
    <dgm:cxn modelId="{09F63D3D-A4C2-45CF-A2AE-6F0679C95C44}" type="presParOf" srcId="{F9F364BA-9FDB-4D25-BBB9-6FF8B1573844}" destId="{0D55659A-AFC5-4C69-AE86-7A7BC8199A6C}" srcOrd="2" destOrd="0" presId="urn:microsoft.com/office/officeart/2005/8/layout/orgChart1"/>
    <dgm:cxn modelId="{A515566C-3A12-49BC-9187-7129ED80AA6C}" type="presParOf" srcId="{ACE5484F-CE93-4AB5-88ED-22AD9EA6A164}" destId="{16124C88-912C-436C-A845-9CC85C85798E}" srcOrd="4" destOrd="0" presId="urn:microsoft.com/office/officeart/2005/8/layout/orgChart1"/>
    <dgm:cxn modelId="{C2C30791-1FC6-4F61-A246-D488A49C0CF1}" type="presParOf" srcId="{ACE5484F-CE93-4AB5-88ED-22AD9EA6A164}" destId="{3F5F333B-7C83-4509-985C-B8F8E57F108B}" srcOrd="5" destOrd="0" presId="urn:microsoft.com/office/officeart/2005/8/layout/orgChart1"/>
    <dgm:cxn modelId="{369E850D-DF98-4C77-B122-7DFA3B13C7F2}" type="presParOf" srcId="{3F5F333B-7C83-4509-985C-B8F8E57F108B}" destId="{C68BE6D3-B4F8-40E3-804E-A7E7ED05D7CD}" srcOrd="0" destOrd="0" presId="urn:microsoft.com/office/officeart/2005/8/layout/orgChart1"/>
    <dgm:cxn modelId="{7795FF42-5CC0-485B-8D27-75D379E8743E}" type="presParOf" srcId="{C68BE6D3-B4F8-40E3-804E-A7E7ED05D7CD}" destId="{24303C65-7A16-43ED-8067-42E45CEA4F5D}" srcOrd="0" destOrd="0" presId="urn:microsoft.com/office/officeart/2005/8/layout/orgChart1"/>
    <dgm:cxn modelId="{DF0EB4BC-0140-4738-AFEF-21388D57467B}" type="presParOf" srcId="{C68BE6D3-B4F8-40E3-804E-A7E7ED05D7CD}" destId="{6F83D3FE-499F-44E6-9449-4BCCACBFB2F9}" srcOrd="1" destOrd="0" presId="urn:microsoft.com/office/officeart/2005/8/layout/orgChart1"/>
    <dgm:cxn modelId="{DC1EC0A5-A57C-4426-B3DB-800CAC3906EB}" type="presParOf" srcId="{3F5F333B-7C83-4509-985C-B8F8E57F108B}" destId="{F02AF3CD-993B-4993-B953-2C9D53B4481B}" srcOrd="1" destOrd="0" presId="urn:microsoft.com/office/officeart/2005/8/layout/orgChart1"/>
    <dgm:cxn modelId="{6C4EEBFC-FB57-46D7-9894-5983CDC8B611}" type="presParOf" srcId="{3F5F333B-7C83-4509-985C-B8F8E57F108B}" destId="{FBFBC14B-50F4-450B-8DD5-5DC2A2C56D19}" srcOrd="2" destOrd="0" presId="urn:microsoft.com/office/officeart/2005/8/layout/orgChart1"/>
    <dgm:cxn modelId="{68B4FBA9-3394-4DD2-AC2E-91914400131F}" type="presParOf" srcId="{02648752-301F-4B0D-BF0D-FF1B00F3FB3F}" destId="{1EA76753-1D14-402E-90C1-9EC0371509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4C88-912C-436C-A845-9CC85C85798E}">
      <dsp:nvSpPr>
        <dsp:cNvPr id="0" name=""/>
        <dsp:cNvSpPr/>
      </dsp:nvSpPr>
      <dsp:spPr>
        <a:xfrm>
          <a:off x="4254721" y="1625519"/>
          <a:ext cx="488706" cy="3797728"/>
        </a:xfrm>
        <a:custGeom>
          <a:avLst/>
          <a:gdLst/>
          <a:ahLst/>
          <a:cxnLst/>
          <a:rect l="0" t="0" r="0" b="0"/>
          <a:pathLst>
            <a:path>
              <a:moveTo>
                <a:pt x="488706" y="0"/>
              </a:moveTo>
              <a:lnTo>
                <a:pt x="488706" y="3797728"/>
              </a:lnTo>
              <a:lnTo>
                <a:pt x="0" y="3797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1130D-7B71-46BC-A31D-507620DA2A7A}">
      <dsp:nvSpPr>
        <dsp:cNvPr id="0" name=""/>
        <dsp:cNvSpPr/>
      </dsp:nvSpPr>
      <dsp:spPr>
        <a:xfrm>
          <a:off x="4743427" y="1625519"/>
          <a:ext cx="340821" cy="1493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124"/>
              </a:lnTo>
              <a:lnTo>
                <a:pt x="340821" y="149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531DE-67D3-4DB1-8575-D30905821CC8}">
      <dsp:nvSpPr>
        <dsp:cNvPr id="0" name=""/>
        <dsp:cNvSpPr/>
      </dsp:nvSpPr>
      <dsp:spPr>
        <a:xfrm>
          <a:off x="4402605" y="1625519"/>
          <a:ext cx="340821" cy="1493124"/>
        </a:xfrm>
        <a:custGeom>
          <a:avLst/>
          <a:gdLst/>
          <a:ahLst/>
          <a:cxnLst/>
          <a:rect l="0" t="0" r="0" b="0"/>
          <a:pathLst>
            <a:path>
              <a:moveTo>
                <a:pt x="340821" y="0"/>
              </a:moveTo>
              <a:lnTo>
                <a:pt x="340821" y="1493124"/>
              </a:lnTo>
              <a:lnTo>
                <a:pt x="0" y="149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3251B-80DB-4913-991D-29A851ABB390}">
      <dsp:nvSpPr>
        <dsp:cNvPr id="0" name=""/>
        <dsp:cNvSpPr/>
      </dsp:nvSpPr>
      <dsp:spPr>
        <a:xfrm>
          <a:off x="3120466" y="2558"/>
          <a:ext cx="3245922" cy="1622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Смута</a:t>
          </a:r>
        </a:p>
      </dsp:txBody>
      <dsp:txXfrm>
        <a:off x="3120466" y="2558"/>
        <a:ext cx="3245922" cy="1622961"/>
      </dsp:txXfrm>
    </dsp:sp>
    <dsp:sp modelId="{C438469F-A5D9-4236-A689-7335407787CB}">
      <dsp:nvSpPr>
        <dsp:cNvPr id="0" name=""/>
        <dsp:cNvSpPr/>
      </dsp:nvSpPr>
      <dsp:spPr>
        <a:xfrm>
          <a:off x="288723" y="2307163"/>
          <a:ext cx="4113881" cy="1622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Разрушение церквей.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Убийства священников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и монахов</a:t>
          </a:r>
        </a:p>
      </dsp:txBody>
      <dsp:txXfrm>
        <a:off x="288723" y="2307163"/>
        <a:ext cx="4113881" cy="1622961"/>
      </dsp:txXfrm>
    </dsp:sp>
    <dsp:sp modelId="{8E6D1BB9-6E49-44ED-88FF-D3C6FBD5F5A1}">
      <dsp:nvSpPr>
        <dsp:cNvPr id="0" name=""/>
        <dsp:cNvSpPr/>
      </dsp:nvSpPr>
      <dsp:spPr>
        <a:xfrm>
          <a:off x="5084248" y="2307163"/>
          <a:ext cx="3520202" cy="1622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Патриарх </a:t>
          </a:r>
          <a:r>
            <a:rPr kumimoji="0" lang="ru-RU" sz="27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Гемоген</a:t>
          </a: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вдохновляли создание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народных ополчений </a:t>
          </a:r>
        </a:p>
      </dsp:txBody>
      <dsp:txXfrm>
        <a:off x="5084248" y="2307163"/>
        <a:ext cx="3520202" cy="1622961"/>
      </dsp:txXfrm>
    </dsp:sp>
    <dsp:sp modelId="{24303C65-7A16-43ED-8067-42E45CEA4F5D}">
      <dsp:nvSpPr>
        <dsp:cNvPr id="0" name=""/>
        <dsp:cNvSpPr/>
      </dsp:nvSpPr>
      <dsp:spPr>
        <a:xfrm>
          <a:off x="288723" y="4611768"/>
          <a:ext cx="3965997" cy="1622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Усиление власти церкви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 на власть.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Патриарх Филарет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соправитель царя.</a:t>
          </a:r>
          <a:endParaRPr kumimoji="0" lang="ru-RU" sz="2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288723" y="4611768"/>
        <a:ext cx="3965997" cy="162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4B0C-3925-438D-B2C6-22AECB84F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E0826-CBB4-4BFD-B5DA-59E14ECB418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DF3C-D082-4E08-927C-21FE487EB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WordArt 6" descr="Дуб"/>
          <p:cNvSpPr>
            <a:spLocks noChangeArrowheads="1" noChangeShapeType="1" noTextEdit="1"/>
          </p:cNvSpPr>
          <p:nvPr/>
        </p:nvSpPr>
        <p:spPr bwMode="auto">
          <a:xfrm>
            <a:off x="2699792" y="980728"/>
            <a:ext cx="6444208" cy="2624336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b="1" kern="10" dirty="0">
                <a:ln w="2857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Церковный раскол </a:t>
            </a:r>
          </a:p>
          <a:p>
            <a:pPr>
              <a:defRPr/>
            </a:pPr>
            <a:r>
              <a:rPr lang="ru-RU" sz="3600" b="1" kern="10" dirty="0">
                <a:ln w="2857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в </a:t>
            </a:r>
            <a:r>
              <a:rPr lang="en-US" sz="3600" b="1" kern="10" dirty="0">
                <a:ln w="2857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XVII</a:t>
            </a:r>
            <a:r>
              <a:rPr lang="ru-RU" sz="3600" b="1" kern="10" dirty="0">
                <a:ln w="2857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веке.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256828" y="116632"/>
            <a:ext cx="6115372" cy="716632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Никон и Аввакум</a:t>
            </a:r>
          </a:p>
        </p:txBody>
      </p:sp>
      <p:pic>
        <p:nvPicPr>
          <p:cNvPr id="5125" name="Picture 13" descr="C:\Users\Маш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89083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1291408">
            <a:off x="2871124" y="4157921"/>
            <a:ext cx="3516872" cy="2373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76256" y="3608488"/>
            <a:ext cx="2267744" cy="324951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134076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Церковная реформа патриарха Никона (1653-1655 гг.)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00808"/>
          <a:ext cx="9144000" cy="5246092"/>
        </p:xfrm>
        <a:graphic>
          <a:graphicData uri="http://schemas.openxmlformats.org/drawingml/2006/table">
            <a:tbl>
              <a:tblPr/>
              <a:tblGrid>
                <a:gridCol w="4396050"/>
                <a:gridCol w="4747950"/>
              </a:tblGrid>
              <a:tr h="825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До реформы 	</a:t>
                      </a:r>
                    </a:p>
                  </a:txBody>
                  <a:tcPr marL="91446" marR="91446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После реформы</a:t>
                      </a:r>
                    </a:p>
                  </a:txBody>
                  <a:tcPr marL="91446" marR="91446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Крещение двумя перстами;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Земной поклон;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Двукратное пение "аллилуйя";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Движение верующих в церкви вокруг алтаря по солнцу;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Написание имени Христа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Исус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Хождение посолонь</a:t>
                      </a:r>
                    </a:p>
                  </a:txBody>
                  <a:tcPr marL="91446" marR="91446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Крещение тремя перстами;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Поясной поклон;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Троекратное пение "аллилуйя";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Движение верующих в церкви вокруг алтаря против солнца;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Написание имени Христа: Иисус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46" marR="91446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6025" cy="1662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14908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последовал за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называть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никоновцами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652120" y="260648"/>
            <a:ext cx="3172945" cy="381642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8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808312" cy="3636640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91472" y="414908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последовал за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Аввакумом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называть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старообрядцами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419872" y="908720"/>
            <a:ext cx="5571728" cy="5949280"/>
          </a:xfrm>
          <a:noFill/>
          <a:ln w="76200">
            <a:noFill/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Получив власть над верующими Никон выступил с идеей первенства церковной власти 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предложил поделить ее по примеру Михаила Федоровича и Филарета.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перестал посещать патриарший Успенский Собор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Обиженный патриарх отказал царю в благословении и заявив о сложении патриарших полномочий удалился в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Новоиерусалимский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монастырь.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3.Борьба светской и церковной власти.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23528" y="6400800"/>
            <a:ext cx="243823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Патриарх Никон.</a:t>
            </a:r>
          </a:p>
        </p:txBody>
      </p:sp>
      <p:pic>
        <p:nvPicPr>
          <p:cNvPr id="18437" name="Picture 9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203848" cy="5229442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6" name="Picture 9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77144"/>
            <a:ext cx="3203848" cy="5229442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709987" y="0"/>
            <a:ext cx="5434013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и патриарх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412776"/>
            <a:ext cx="4716711" cy="44022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 возомнил себя вторым русским царем и даже присвоил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титул "Великого Государя"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позволил себе сравнить власть русского патриарха с Солнцем, а власть царя с Луной, которая, как известно, светит отраженным от солнца светом. Поскольку царя увенчивает короной патриарх, заявлял он, то царь обязан подчиняться патриарху.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5425">
            <a:off x="247650" y="317500"/>
            <a:ext cx="3449638" cy="4214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50312">
            <a:off x="1517065" y="4074868"/>
            <a:ext cx="2957512" cy="2563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</p:pic>
      <p:sp>
        <p:nvSpPr>
          <p:cNvPr id="2" name="Молния 1"/>
          <p:cNvSpPr/>
          <p:nvPr/>
        </p:nvSpPr>
        <p:spPr bwMode="auto">
          <a:xfrm rot="880932">
            <a:off x="3024188" y="1822450"/>
            <a:ext cx="1416050" cy="2736850"/>
          </a:xfrm>
          <a:prstGeom prst="lightningBolt">
            <a:avLst/>
          </a:prstGeom>
          <a:solidFill>
            <a:srgbClr val="C00000"/>
          </a:solidFill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3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809901" cy="3359621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75106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105275"/>
            <a:ext cx="9067800" cy="2708275"/>
          </a:xfrm>
          <a:solidFill>
            <a:schemeClr val="accent1"/>
          </a:solidFill>
          <a:ln w="76200">
            <a:solidFill>
              <a:srgbClr val="660033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1666 г. царь пригласил в Москву 4-х восточных патриархов и устроил суд над Никоном.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был осужден, лишен сана и отправлен в заточение в монастырь.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осудил противников реформы и передали их лидеров в руки светских властей. Это привело к Расколу русской православной церкви.</a:t>
            </a: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539750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4.Церковный собор 1666-1667 гг.</a:t>
            </a:r>
          </a:p>
        </p:txBody>
      </p:sp>
      <p:sp>
        <p:nvSpPr>
          <p:cNvPr id="175112" name="Text Box 1032"/>
          <p:cNvSpPr txBox="1">
            <a:spLocks noChangeArrowheads="1"/>
          </p:cNvSpPr>
          <p:nvPr/>
        </p:nvSpPr>
        <p:spPr bwMode="auto">
          <a:xfrm>
            <a:off x="1187624" y="1268760"/>
            <a:ext cx="2718500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Лишение Никона</a:t>
            </a:r>
          </a:p>
          <a:p>
            <a:pPr algn="ctr">
              <a:defRPr/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Соборе</a:t>
            </a:r>
          </a:p>
          <a:p>
            <a:pPr algn="ctr">
              <a:defRPr/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Патриаршего сана</a:t>
            </a: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Приговор Собора 1666-1667гг.</a:t>
            </a:r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2771775" y="1676400"/>
            <a:ext cx="6370638" cy="4114800"/>
          </a:xfrm>
        </p:spPr>
        <p:txBody>
          <a:bodyPr>
            <a:normAutofit lnSpcReduction="10000"/>
          </a:bodyPr>
          <a:lstStyle/>
          <a:p>
            <a:r>
              <a:rPr lang="ru-RU" sz="2000" smtClean="0"/>
              <a:t>Приговор: </a:t>
            </a:r>
            <a:r>
              <a:rPr lang="ru-RU" sz="2800" i="1" smtClean="0">
                <a:solidFill>
                  <a:srgbClr val="002060"/>
                </a:solidFill>
              </a:rPr>
              <a:t>"Отселе не будеши патриарх и священная да не действуеши, но будеши яко простой монах". 12 декабря 1666 г. с Никона сняли клобук и панагию, и велели ему жить в тихо и безмятежно, а о своих согрешениях молить всемилостивого бога. </a:t>
            </a:r>
          </a:p>
          <a:p>
            <a:r>
              <a:rPr lang="ru-RU" sz="2000" smtClean="0"/>
              <a:t>"Знаю я и без вашего поучения, как жить", - язвительно ответил Никон .   </a:t>
            </a:r>
          </a:p>
          <a:p>
            <a:r>
              <a:rPr lang="ru-RU" sz="2000" smtClean="0"/>
              <a:t>Царь не пришёл на заседание Собора.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665359">
            <a:off x="163460" y="2620492"/>
            <a:ext cx="2779046" cy="18576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9144000" cy="5733256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Лидер старообрядцев XVII в., писатель: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Филарет    б) Никон      в) Аввакум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Как звали патриарха, начавшего церковную реформу?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Иосиф    б) Игнатий         в) Никон   г) Филарет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Церковная реформа началась в: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1651 г.     б) 1653 г.         в) 1666 г.     г) 1667 г.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В чем вы видите причины разногласий церковной и светской власти?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чем вы видите причины  разногласий  Никона и Аввакума. К чему эти разногласия привели?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Дуб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240587" cy="985838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урок.</a:t>
            </a:r>
          </a:p>
        </p:txBody>
      </p:sp>
      <p:sp>
        <p:nvSpPr>
          <p:cNvPr id="27651" name="Rectangle 3" descr="Каштан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724400"/>
          </a:xfrm>
          <a:noFill/>
          <a:ln w="76200"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суть конфликта между царем и церковью?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  <a:solidFill>
            <a:srgbClr val="006666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Сделайте вывод по уроку!</a:t>
            </a:r>
          </a:p>
        </p:txBody>
      </p:sp>
      <p:sp>
        <p:nvSpPr>
          <p:cNvPr id="28675" name="Объект 3"/>
          <p:cNvSpPr>
            <a:spLocks noGrp="1"/>
          </p:cNvSpPr>
          <p:nvPr>
            <p:ph sz="half" idx="2"/>
          </p:nvPr>
        </p:nvSpPr>
        <p:spPr>
          <a:xfrm>
            <a:off x="395536" y="1773238"/>
            <a:ext cx="8424935" cy="4752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Церковь, укрепившая свои позиции после Смуты, попыталась занять господствующее положение в политической системе страны. Однако это привело к конфликту церковной и светской власти. Церковная реформа патриарха Никона привела к расколу приверженцев Русской Православной Церкви на никониан и старообрядцев и подчинению церкви государству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даты:</a:t>
            </a:r>
          </a:p>
        </p:txBody>
      </p:sp>
      <p:sp>
        <p:nvSpPr>
          <p:cNvPr id="8195" name="Объект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1653-1655 г. –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церковная реформа Никона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1654, 1656 гг. –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церковные соборы, отлучение и ссылка противников реформы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1658 г. –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разрыв между Никоном и Алексеем Михайловичем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1666 г. –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церковный собор, который лишил Никона сана патриарха 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проклял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раскольников.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1667-1676 гг. –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Соловецкое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восстание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Дуб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240587" cy="985838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урок.</a:t>
            </a:r>
          </a:p>
        </p:txBody>
      </p:sp>
      <p:sp>
        <p:nvSpPr>
          <p:cNvPr id="27651" name="Rectangle 3" descr="Каштан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724400"/>
          </a:xfrm>
          <a:noFill/>
          <a:ln w="76200"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суть конфликта между царем и церковью?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724400" cy="57912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Смута привела к противоречиям среди священнослужителей патриарх Игнатий поддержал Лжедмитрия </a:t>
            </a:r>
            <a:r>
              <a:rPr lang="en-US" sz="2400" smtClean="0">
                <a:solidFill>
                  <a:srgbClr val="002060"/>
                </a:solidFill>
              </a:rPr>
              <a:t>I</a:t>
            </a:r>
            <a:r>
              <a:rPr lang="ru-RU" sz="2400" smtClean="0">
                <a:solidFill>
                  <a:srgbClr val="002060"/>
                </a:solidFill>
              </a:rPr>
              <a:t>, Гермоген-В.Шуйского, Филарет-Лжедмитрия </a:t>
            </a:r>
            <a:r>
              <a:rPr lang="en-US" sz="2400" smtClean="0">
                <a:solidFill>
                  <a:srgbClr val="002060"/>
                </a:solidFill>
              </a:rPr>
              <a:t>II</a:t>
            </a:r>
            <a:r>
              <a:rPr lang="ru-RU" sz="240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В 1619 г.Филарет возвратился в Москву из польского плена и Церковный Собор избрал его новым Патриархом всея Руси.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Филарет стал фактически 2-м царем и смог укрепить государственную власть, но вопросы касавшиеся   церкви решить не смог.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1.Церковь после Смуты.</a:t>
            </a:r>
          </a:p>
        </p:txBody>
      </p:sp>
      <p:pic>
        <p:nvPicPr>
          <p:cNvPr id="13319" name="Picture 8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2213"/>
            <a:ext cx="4102842" cy="5117107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"/>
          <a:ext cx="8893175" cy="62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113213"/>
            <a:ext cx="3563937" cy="2744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Раскола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сер.17 вв. русских книгах и обрядах накопилось много ошибок </a:t>
            </a: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Их хотели исправить по греческому образцу </a:t>
            </a:r>
          </a:p>
          <a:p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Объединить все православные народы под властью Москвы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1652 г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новым патриархом стал Никон, и он провел реформу: 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крещение не 2, а 3 пальцами, 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поясные поклоны вместо земных,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и обряды 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исправлены 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византийским 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образцам.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09641"/>
            <a:ext cx="3816424" cy="48483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528" y="404664"/>
            <a:ext cx="4248472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него выступил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4786008" cy="6858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788024" y="2276872"/>
            <a:ext cx="4355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Протопоп Аввакум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70922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Церковная реформа патриарха Никона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(1653-1655 гг.)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6125" cy="160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450" y="1733550"/>
          <a:ext cx="7627938" cy="2357450"/>
        </p:xfrm>
        <a:graphic>
          <a:graphicData uri="http://schemas.openxmlformats.org/drawingml/2006/table">
            <a:tbl>
              <a:tblPr/>
              <a:tblGrid>
                <a:gridCol w="3667191"/>
                <a:gridCol w="3960747"/>
              </a:tblGrid>
              <a:tr h="579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До реформы 	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После реформы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36825" y="2924175"/>
            <a:ext cx="6607175" cy="39338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kumimoji="0" lang="ru-RU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Крещение двумя перстами; крещение тремя перстами; </a:t>
            </a:r>
          </a:p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kumimoji="0" lang="ru-RU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земной поклон; поясной поклон;</a:t>
            </a:r>
          </a:p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kumimoji="0" lang="ru-RU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Троекратное пение «аллилуйя»; двукратное пение «аллилуйя»; движение верующих в церкви вокруг алтаря по солнцу; движение верующих в церкви вокруг алтаря против солнца; написание имени Христа Иисус написание имени Христа </a:t>
            </a:r>
            <a:r>
              <a:rPr kumimoji="0" lang="ru-RU" sz="24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Исус</a:t>
            </a:r>
            <a:r>
              <a:rPr kumimoji="0" lang="ru-RU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хождение посолонь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38" y="2852738"/>
            <a:ext cx="2633663" cy="400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797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Основные даты:</vt:lpstr>
      <vt:lpstr>Задание на урок.</vt:lpstr>
      <vt:lpstr>1.Церковь после Смуты.</vt:lpstr>
      <vt:lpstr>Презентация PowerPoint</vt:lpstr>
      <vt:lpstr>Причина Раскола</vt:lpstr>
      <vt:lpstr>Презентация PowerPoint</vt:lpstr>
      <vt:lpstr>Против него выступил </vt:lpstr>
      <vt:lpstr>Церковная реформа патриарха Никона  (1653-1655 гг.)</vt:lpstr>
      <vt:lpstr>Церковная реформа патриарха Никона (1653-1655 гг.)</vt:lpstr>
      <vt:lpstr>Презентация PowerPoint</vt:lpstr>
      <vt:lpstr>3.Борьба светской и церковной власти.</vt:lpstr>
      <vt:lpstr>Царь и патриарх</vt:lpstr>
      <vt:lpstr>4.Церковный собор 1666-1667 гг.</vt:lpstr>
      <vt:lpstr>Приговор Собора 1666-1667гг.</vt:lpstr>
      <vt:lpstr>Закрепляем</vt:lpstr>
      <vt:lpstr>Задание на урок.</vt:lpstr>
      <vt:lpstr>Сделайте вывод по уроку!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OrAvner</cp:lastModifiedBy>
  <cp:revision>12</cp:revision>
  <dcterms:created xsi:type="dcterms:W3CDTF">2016-01-18T11:45:52Z</dcterms:created>
  <dcterms:modified xsi:type="dcterms:W3CDTF">2017-01-18T06:20:46Z</dcterms:modified>
</cp:coreProperties>
</file>