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9" r:id="rId4"/>
    <p:sldId id="260" r:id="rId5"/>
    <p:sldId id="261" r:id="rId6"/>
    <p:sldId id="280" r:id="rId7"/>
    <p:sldId id="267" r:id="rId8"/>
    <p:sldId id="281" r:id="rId9"/>
    <p:sldId id="282" r:id="rId10"/>
    <p:sldId id="283" r:id="rId11"/>
    <p:sldId id="290" r:id="rId12"/>
    <p:sldId id="284" r:id="rId13"/>
    <p:sldId id="285" r:id="rId14"/>
    <p:sldId id="286" r:id="rId15"/>
    <p:sldId id="287" r:id="rId16"/>
    <p:sldId id="288" r:id="rId17"/>
    <p:sldId id="264" r:id="rId18"/>
    <p:sldId id="262" r:id="rId19"/>
    <p:sldId id="263" r:id="rId20"/>
    <p:sldId id="265" r:id="rId21"/>
    <p:sldId id="266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5F44-F725-4F18-954C-2F24AA5A89A7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CD6-4112-4C6A-9722-191F95C52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5F44-F725-4F18-954C-2F24AA5A89A7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CD6-4112-4C6A-9722-191F95C52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5F44-F725-4F18-954C-2F24AA5A89A7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CD6-4112-4C6A-9722-191F95C52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5F44-F725-4F18-954C-2F24AA5A89A7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CD6-4112-4C6A-9722-191F95C52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5F44-F725-4F18-954C-2F24AA5A89A7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CD6-4112-4C6A-9722-191F95C52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5F44-F725-4F18-954C-2F24AA5A89A7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CD6-4112-4C6A-9722-191F95C52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5F44-F725-4F18-954C-2F24AA5A89A7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CD6-4112-4C6A-9722-191F95C52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5F44-F725-4F18-954C-2F24AA5A89A7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CD6-4112-4C6A-9722-191F95C52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5F44-F725-4F18-954C-2F24AA5A89A7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CD6-4112-4C6A-9722-191F95C52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5F44-F725-4F18-954C-2F24AA5A89A7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CD6-4112-4C6A-9722-191F95C52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5F44-F725-4F18-954C-2F24AA5A89A7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CD6-4112-4C6A-9722-191F95C52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95F44-F725-4F18-954C-2F24AA5A89A7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E3CD6-4112-4C6A-9722-191F95C52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22433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3419872" cy="4293096"/>
          </a:xfrm>
          <a:prstGeom prst="rect">
            <a:avLst/>
          </a:prstGeom>
          <a:noFill/>
        </p:spPr>
      </p:pic>
      <p:pic>
        <p:nvPicPr>
          <p:cNvPr id="1027" name="Picture 3" descr="C:\Users\ИВАН\Desktop\3_8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95364"/>
            <a:ext cx="3059832" cy="3862636"/>
          </a:xfrm>
          <a:prstGeom prst="rect">
            <a:avLst/>
          </a:prstGeom>
          <a:noFill/>
        </p:spPr>
      </p:pic>
      <p:pic>
        <p:nvPicPr>
          <p:cNvPr id="1028" name="Picture 4" descr="C:\Users\ИВАН\Desktop\405657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17640"/>
            <a:ext cx="2835870" cy="3240360"/>
          </a:xfrm>
          <a:prstGeom prst="rect">
            <a:avLst/>
          </a:prstGeom>
          <a:noFill/>
        </p:spPr>
      </p:pic>
      <p:pic>
        <p:nvPicPr>
          <p:cNvPr id="1029" name="Picture 5" descr="C:\Users\ИВАН\Desktop\96ade2984f90bf5e71717eb6509578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0"/>
            <a:ext cx="313184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«Семибоярщина»</a:t>
            </a:r>
          </a:p>
        </p:txBody>
      </p:sp>
      <p:sp>
        <p:nvSpPr>
          <p:cNvPr id="3075" name="Содержимое 4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644008" cy="2765425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знатных бояр во главе с Ф.И.Мстиславским.</a:t>
            </a: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1610г. – договор с Речью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Посполитой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Приглашают польского королевича Владислава на русский престол.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Поляки захватывают Москву.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267744" y="4869160"/>
            <a:ext cx="503237" cy="719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778500"/>
            <a:ext cx="3384550" cy="1079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Созыв народного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ополчения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484" y="1412776"/>
            <a:ext cx="4644516" cy="309634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76250"/>
            <a:ext cx="37211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2201863" y="5661025"/>
            <a:ext cx="414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Королевич Владислав в период его избрания на Московское царство. Гравюра. Начало 1610-х гг.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ополчение – 1611г.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– Рязань.</a:t>
            </a:r>
          </a:p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Руководители: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Прокопий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Ляпунов, Д.Трубецкой,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И.Заруцкий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Дм.Пожарский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897" y="1700808"/>
            <a:ext cx="5508104" cy="482453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 ополчение – 1612г.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88024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– Нижний Новгород.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Руководители: Кузьма Минин, Дмитрий Пожарский.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«Совет  всей земли» – орган власти для управления страной, куда вошли представители различных слоев населения.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278879"/>
            <a:ext cx="4283968" cy="5579121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Второе ополчение – 1612г.</a:t>
            </a:r>
          </a:p>
        </p:txBody>
      </p:sp>
      <p:pic>
        <p:nvPicPr>
          <p:cNvPr id="614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Второе ополчение – 1612г.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3322638" cy="34131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Подвиг костромского крестьянина 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Ивана Сусанина.</a:t>
            </a:r>
          </a:p>
          <a:p>
            <a:pPr algn="ctr" eaLnBrk="1" hangingPunct="1">
              <a:buFontTx/>
              <a:buNone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«Куда ты ведешь нас?.. не видно ни зги!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— Сусанину с сердцем вскричали враги: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— Мы вязнем и тонем в сугробинах снега;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4459" y="0"/>
            <a:ext cx="5409541" cy="3744416"/>
          </a:xfrm>
          <a:effectLst>
            <a:softEdge rad="112500"/>
          </a:effectLst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51520" y="3861048"/>
            <a:ext cx="7777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Нам, знать, не добраться с тобой до ночлега. </a:t>
            </a:r>
          </a:p>
          <a:p>
            <a:r>
              <a:rPr lang="ru-RU" dirty="0">
                <a:solidFill>
                  <a:srgbClr val="002060"/>
                </a:solidFill>
              </a:rPr>
              <a:t>Ты сбился, брат, верно, нарочно с пути; </a:t>
            </a:r>
          </a:p>
          <a:p>
            <a:r>
              <a:rPr lang="ru-RU" dirty="0">
                <a:solidFill>
                  <a:srgbClr val="002060"/>
                </a:solidFill>
              </a:rPr>
              <a:t>Но тем Михаила тебе не спасти!»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Кондратий Рылеев.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Земский собор – 1613г.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038600" cy="45259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1613г. – избрание на земском соборе царем Михаила Федоровича Романова.            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3779" y="2249488"/>
            <a:ext cx="6640221" cy="460851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чье правление происходит восстание?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7838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16-месячная осада </a:t>
            </a:r>
            <a:b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Троице-Сергиева монастыря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1628775"/>
            <a:ext cx="52705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1676400" y="5949950"/>
            <a:ext cx="5832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latin typeface="Arial" charset="0"/>
              </a:rPr>
              <a:t>Преподобный Дионисий диктует инокам свою грамоту. Гравюра с картины В.М. Васнецова. 1911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интервенция стала возможной?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3-��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60032" y="2204864"/>
            <a:ext cx="4283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Шуйский 1606-1610 гг.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17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Москва была в осаде </a:t>
            </a:r>
            <a:br>
              <a:rPr lang="ru-RU" dirty="0" smtClean="0"/>
            </a:br>
            <a:r>
              <a:rPr lang="ru-RU" dirty="0" smtClean="0"/>
              <a:t>Московский люд начинал бунтовать</a:t>
            </a:r>
            <a:br>
              <a:rPr lang="ru-RU" dirty="0" smtClean="0"/>
            </a:br>
            <a:r>
              <a:rPr lang="ru-RU" dirty="0" smtClean="0"/>
              <a:t>Готовился заговор против Шуйского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Кто боролся за власть в России во время интервенции?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1484784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1609 (весна) – договор Василия Шуйского со Швецией.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1609 (лето) – успешные действия войск М.В. Скопина-Шуйского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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1609 (сентябрь) – Открытая интервенция Польши. Осада Смоленска войсками Сигизмунда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III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sym typeface="Symbol" pitchFamily="18" charset="2"/>
            </a:endParaRP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sym typeface="Symbol" pitchFamily="18" charset="2"/>
            </a:endParaRP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Интервенция – насильственное вмешательство одного или нескольких государств во внутренние дела другого государства </a:t>
            </a:r>
          </a:p>
        </p:txBody>
      </p:sp>
      <p:sp>
        <p:nvSpPr>
          <p:cNvPr id="7171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Начало открытой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польско-шведской интервенции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1610 год под Москвой были разбиты войска Шуйского.</a:t>
            </a:r>
            <a:br>
              <a:rPr lang="ru-RU" dirty="0" smtClean="0"/>
            </a:br>
            <a:r>
              <a:rPr lang="ru-RU" dirty="0" smtClean="0"/>
              <a:t>Дни его были сочтены.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377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Семибоярщина (1610 – 1613)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25689"/>
            <a:ext cx="9144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Семибоярщина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группа из семи бояр во главе с Федором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Мстиславским.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Пригласили королевича Владислава на русский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престол.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Правили государством от его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имени.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собственной защиты пустили в Москву поляков во главе с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Жалкевским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Требовали сдать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Смоленск.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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Реальной власти не имели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Заслужили обвинение в предательстве национальных интересов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76250"/>
            <a:ext cx="37211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2201863" y="5661025"/>
            <a:ext cx="414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Королевич Владислав в период его избрания на Московское царство. Гравюра. Начало 1610-х гг.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3488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куда появились Шведы в России?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«Семибоярщина»</a:t>
            </a:r>
          </a:p>
        </p:txBody>
      </p:sp>
      <p:sp>
        <p:nvSpPr>
          <p:cNvPr id="3075" name="Содержимое 4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038600" cy="2765425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знатных бояр во главе с Ф.И.Мстиславским.</a:t>
            </a: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1610г. – договор с Речью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Посполитой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приглашении польского королевича Владислава на русский престол.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979712" y="5301208"/>
            <a:ext cx="5032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778500"/>
            <a:ext cx="3384550" cy="1079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Созыв народного ополчения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1484784"/>
            <a:ext cx="4038600" cy="26924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ополчение – 1611г.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– Рязань.</a:t>
            </a:r>
          </a:p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Руководители: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Прокопий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Ляпунов, Д.Трубецкой,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И.Заруцкий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Дм.Пожарский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628800"/>
            <a:ext cx="4038600" cy="2896433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79712" y="551723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были итоги?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 ополчение – 1612г.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932040" cy="52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– Нижний Новгород.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Руководители: Кузьма Минин, Дмитрий Пожарский.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«Совет  всей земли» – орган власти для управления страной, куда вошли представители различных слоев населения.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1556792"/>
            <a:ext cx="3475293" cy="452596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Лжедмитрий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II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(1607 – 1610)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1419225"/>
            <a:ext cx="32686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79388" y="6196013"/>
            <a:ext cx="4816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  <a:latin typeface="Arial" charset="0"/>
              </a:rPr>
              <a:t>Лжедмитрий II. Польская гравюра. XVII в. 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419225"/>
            <a:ext cx="53640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Сторонники Лжедмитрия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Польская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шляхта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Казаки во главе с атаманом Иваном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Заруцким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Остатки отрядов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Болотникова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Марина Мнишек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Бояре, недовольные Василием Шуйским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Ростовский митрополит Филарет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 ополчение – 1612г.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4 ноября 1612 г. – освобождение Москвы от поляков.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614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268760"/>
            <a:ext cx="7488832" cy="55892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 ополчение – 1612г.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3923928" cy="499715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костромского крестьянина 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Ивана Сусанина.</a:t>
            </a:r>
          </a:p>
          <a:p>
            <a:pPr algn="ctr" eaLnBrk="1" hangingPunct="1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6848" y="1556792"/>
            <a:ext cx="4727152" cy="327207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Земский собор – 1613г.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038600" cy="45259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1613г. – избрание на земском соборе царем Михаила Федоровича Романова.            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960" y="1772816"/>
            <a:ext cx="4326632" cy="300281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Д/З.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124744"/>
            <a:ext cx="8604448" cy="4525963"/>
          </a:xfrm>
        </p:spPr>
        <p:txBody>
          <a:bodyPr/>
          <a:lstStyle/>
          <a:p>
            <a:r>
              <a:rPr lang="ru-RU" dirty="0" smtClean="0"/>
              <a:t>1. Ответить на вопросы после №5  вопросы:5,6,7,8.</a:t>
            </a:r>
          </a:p>
          <a:p>
            <a:pPr>
              <a:buNone/>
            </a:pPr>
            <a:r>
              <a:rPr lang="ru-RU" dirty="0" smtClean="0"/>
              <a:t>    Написать итоги Смутного времени.</a:t>
            </a:r>
          </a:p>
          <a:p>
            <a:r>
              <a:rPr lang="ru-RU" dirty="0" smtClean="0"/>
              <a:t>2. Написать эссе на тему: «Какова была роль второго ополчения Минина и Пожарского для России?» </a:t>
            </a:r>
          </a:p>
          <a:p>
            <a:r>
              <a:rPr lang="ru-RU" dirty="0" smtClean="0"/>
              <a:t>3. Заполнить таблицу.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3573016"/>
          <a:ext cx="9144000" cy="3327630"/>
        </p:xfrm>
        <a:graphic>
          <a:graphicData uri="http://schemas.openxmlformats.org/drawingml/2006/table">
            <a:tbl>
              <a:tblPr/>
              <a:tblGrid>
                <a:gridCol w="1828609"/>
                <a:gridCol w="1828609"/>
                <a:gridCol w="1828609"/>
                <a:gridCol w="1828609"/>
                <a:gridCol w="1829564"/>
              </a:tblGrid>
              <a:tr h="153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Хронологические рамки периода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Основные события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Характеристика противоборствующих сил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Имена наиболее значительных участников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Итоги периода, его значение для дальнейшего хода событий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101725" y="6124575"/>
            <a:ext cx="7395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charset="0"/>
              </a:rPr>
              <a:t>В смутное время (Лагерь самозванца). Худ. С.В. Иванов. 1908</a:t>
            </a:r>
            <a:endParaRPr lang="ru-RU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099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Тушинский лагерь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16824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738" y="760413"/>
            <a:ext cx="42005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62372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C00000"/>
                </a:solidFill>
                <a:latin typeface="Arial" charset="0"/>
              </a:rPr>
              <a:t>Мнишек, Марина. Гравюра. 1609</a:t>
            </a:r>
            <a:endParaRPr lang="ru-RU" b="1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332656"/>
            <a:ext cx="7344816" cy="208823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dirty="0" smtClean="0">
                <a:latin typeface="LC Chalk"/>
              </a:rPr>
              <a:t>Лжедмитрий </a:t>
            </a:r>
            <a:r>
              <a:rPr lang="en-US" sz="3200" dirty="0" smtClean="0">
                <a:latin typeface="LC Chalk"/>
              </a:rPr>
              <a:t>II</a:t>
            </a:r>
            <a:r>
              <a:rPr lang="ru-RU" sz="3200" dirty="0" smtClean="0">
                <a:latin typeface="LC Chalk"/>
              </a:rPr>
              <a:t> – «тушинский вор» (1608 г.)</a:t>
            </a:r>
          </a:p>
          <a:p>
            <a:pPr algn="ctr" eaLnBrk="1" hangingPunct="1"/>
            <a:r>
              <a:rPr lang="ru-RU" sz="3200" dirty="0" smtClean="0">
                <a:latin typeface="LC Chalk"/>
              </a:rPr>
              <a:t>1609 г. –Василий Шуйский заключает договор со Швецией (Скопин-Шуйский)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11960" y="2996952"/>
            <a:ext cx="1008112" cy="108012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115616" y="4005064"/>
            <a:ext cx="70567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LC Chalk"/>
              </a:rPr>
              <a:t>Речь </a:t>
            </a:r>
            <a:r>
              <a:rPr lang="ru-RU" sz="3200" dirty="0" err="1">
                <a:latin typeface="LC Chalk"/>
              </a:rPr>
              <a:t>Посполитая</a:t>
            </a:r>
            <a:r>
              <a:rPr lang="ru-RU" sz="3200" dirty="0">
                <a:latin typeface="LC Chalk"/>
              </a:rPr>
              <a:t> объявляет войну России и польские войска осаждают </a:t>
            </a:r>
            <a:r>
              <a:rPr lang="ru-RU" sz="3200" dirty="0" smtClean="0">
                <a:latin typeface="LC Chalk"/>
              </a:rPr>
              <a:t>Смоленск</a:t>
            </a:r>
          </a:p>
          <a:p>
            <a:pPr algn="ctr"/>
            <a:r>
              <a:rPr lang="ru-RU" sz="3200" dirty="0" smtClean="0">
                <a:latin typeface="LC Chalk"/>
              </a:rPr>
              <a:t> (1609-1611 воевода Шейн).</a:t>
            </a:r>
            <a:endParaRPr lang="ru-RU" sz="3200" dirty="0">
              <a:latin typeface="LC Chal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636713" y="6037263"/>
            <a:ext cx="5903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Михаил Васильевич Скопин-Шуйский. Парсуна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46418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308"/>
            <a:ext cx="9144000" cy="690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C Chalk"/>
                <a:ea typeface="+mn-ea"/>
                <a:cs typeface="+mn-cs"/>
              </a:rPr>
              <a:t>1610г. – польские войска подходят к Москве.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C Chalk"/>
                <a:ea typeface="+mn-ea"/>
                <a:cs typeface="+mn-cs"/>
              </a:rPr>
              <a:t>1611г.  - шведы  захватывают Новгород.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0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1610 г. Василия Шуйского свергли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0816" y="1772816"/>
            <a:ext cx="7627776" cy="5085184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709</Words>
  <Application>Microsoft Office PowerPoint</Application>
  <PresentationFormat>Экран (4:3)</PresentationFormat>
  <Paragraphs>102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Лжедмитрий II (1607 – 1610)</vt:lpstr>
      <vt:lpstr>Тушинский лагерь</vt:lpstr>
      <vt:lpstr>Слайд 5</vt:lpstr>
      <vt:lpstr>Слайд 6</vt:lpstr>
      <vt:lpstr>Слайд 7</vt:lpstr>
      <vt:lpstr>Слайд 8</vt:lpstr>
      <vt:lpstr>Слайд 9</vt:lpstr>
      <vt:lpstr>«Семибоярщина»</vt:lpstr>
      <vt:lpstr>Слайд 11</vt:lpstr>
      <vt:lpstr>Первое ополчение – 1611г.</vt:lpstr>
      <vt:lpstr>Второе ополчение – 1612г.</vt:lpstr>
      <vt:lpstr>Второе ополчение – 1612г.</vt:lpstr>
      <vt:lpstr>Второе ополчение – 1612г.</vt:lpstr>
      <vt:lpstr>Земский собор – 1613г.</vt:lpstr>
      <vt:lpstr>В чье правление происходит восстание? </vt:lpstr>
      <vt:lpstr>16-месячная осада  Троице-Сергиева монастыря</vt:lpstr>
      <vt:lpstr>Почему интервенция стала возможной? </vt:lpstr>
      <vt:lpstr>Москва была в осаде  Московский люд начинал бунтовать Готовился заговор против Шуйского  Кто боролся за власть в России во время интервенции?      </vt:lpstr>
      <vt:lpstr>Начало открытой  польско-шведской интервенции</vt:lpstr>
      <vt:lpstr>Слайд 22</vt:lpstr>
      <vt:lpstr>В 1610 год под Москвой были разбиты войска Шуйского. Дни его были сочтены.</vt:lpstr>
      <vt:lpstr>Семибоярщина (1610 – 1613)</vt:lpstr>
      <vt:lpstr>Слайд 25</vt:lpstr>
      <vt:lpstr>Слайд 26</vt:lpstr>
      <vt:lpstr>«Семибоярщина»</vt:lpstr>
      <vt:lpstr>Первое ополчение – 1611г.</vt:lpstr>
      <vt:lpstr>Второе ополчение – 1612г.</vt:lpstr>
      <vt:lpstr>Второе ополчение – 1612г.</vt:lpstr>
      <vt:lpstr>Второе ополчение – 1612г.</vt:lpstr>
      <vt:lpstr>Земский собор – 1613г.</vt:lpstr>
      <vt:lpstr>Д/З.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User</cp:lastModifiedBy>
  <cp:revision>10</cp:revision>
  <dcterms:created xsi:type="dcterms:W3CDTF">2014-11-26T11:00:13Z</dcterms:created>
  <dcterms:modified xsi:type="dcterms:W3CDTF">2016-10-14T07:13:46Z</dcterms:modified>
</cp:coreProperties>
</file>