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76" r:id="rId4"/>
    <p:sldId id="260" r:id="rId5"/>
    <p:sldId id="262" r:id="rId6"/>
    <p:sldId id="263" r:id="rId7"/>
    <p:sldId id="264" r:id="rId8"/>
    <p:sldId id="275" r:id="rId9"/>
    <p:sldId id="277" r:id="rId10"/>
    <p:sldId id="267" r:id="rId11"/>
    <p:sldId id="261" r:id="rId12"/>
    <p:sldId id="265" r:id="rId13"/>
    <p:sldId id="266" r:id="rId14"/>
    <p:sldId id="269" r:id="rId15"/>
    <p:sldId id="270" r:id="rId16"/>
    <p:sldId id="268" r:id="rId17"/>
    <p:sldId id="279" r:id="rId18"/>
    <p:sldId id="272" r:id="rId19"/>
    <p:sldId id="271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70D7-49B4-43E2-9BEA-8C1CA55558D2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F1D3E-0FE8-4DA2-A7A1-67E4EC296D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256301463_mih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17032"/>
            <a:ext cx="2627784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в лицах.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3527897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«Отличался мягким характером, добротою и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робостью, за это и получил прозвище «Кроткий». Вел малоподвижный образ жизни, очень любил цветы, первым завел оранжерею в России. По решению «Совета всея земли» был избран родоначальником новой династии».</a:t>
            </a:r>
          </a:p>
          <a:p>
            <a:pPr eaLnBrk="1" hangingPunct="1">
              <a:buFont typeface="Wingdings 2" pitchFamily="18" charset="2"/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4581525"/>
            <a:ext cx="6624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Оком идет речь?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520" y="5157192"/>
            <a:ext cx="597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 каком году он был избран на царство?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2713025" cy="370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340768"/>
            <a:ext cx="266573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51520" y="5013176"/>
            <a:ext cx="2571768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Сигизмунд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5013176"/>
            <a:ext cx="2643206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Владислав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Ваза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340768"/>
            <a:ext cx="26216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156176" y="5013176"/>
            <a:ext cx="2643206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Густав II Адольф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за русский престол после Смуты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233125"/>
          <a:ext cx="9144000" cy="5624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5656"/>
                <a:gridCol w="1152128"/>
                <a:gridCol w="2160240"/>
                <a:gridCol w="2520280"/>
                <a:gridCol w="1835696"/>
              </a:tblGrid>
              <a:tr h="11922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Год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Действующие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лица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Мирные договора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Итоги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48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Швеция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384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Польша</a:t>
                      </a:r>
                    </a:p>
                    <a:p>
                      <a:endParaRPr lang="ru-RU" sz="28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Столбовский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мирный договор между Россией и Швецией (1617 г.):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России возвращены Новгород, Ладога; Россия теряла крепости Ивангород, Ям, Копорье, Орешек (Карельский перешеек и устье Невы); Россия обязана выплатить хлебную контрибуцию.</a:t>
            </a:r>
          </a:p>
          <a:p>
            <a:r>
              <a:rPr lang="ru-RU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Деулинское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перемирие между Россией и Польшей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(1618 г.):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Польша удерживала Смоленские,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Чернигово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династия Романовых не была признана поляками.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Смоленская (русско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польская) война  (1632–1634):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Поляновский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мирный договор между Россией и Польшей (1634 г.):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подтверждены границы по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Деулинскому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перемирию, польский король Владислав (в 1632 г. король Сигизмунд III умер) отказался от притязаний на московский престол и признал Михаила Романова законным царём.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85728"/>
            <a:ext cx="7286676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Михаил Романов</a:t>
            </a:r>
          </a:p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(1613-1645)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581128"/>
            <a:ext cx="3706700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412776"/>
            <a:ext cx="2350614" cy="32438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348880"/>
            <a:ext cx="4598309" cy="3068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872208" cy="26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quarter" idx="4294967295"/>
          </p:nvPr>
        </p:nvSpPr>
        <p:spPr>
          <a:xfrm>
            <a:off x="971600" y="260648"/>
            <a:ext cx="7429500" cy="642937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 Фёдорович Романов (1613-1645 гг.)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8" name="Picture 4" descr="C:\Users\лена\Desktop\Michael_titularn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3" y="1702457"/>
            <a:ext cx="3748409" cy="480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image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3597399" cy="486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Первые 6 лет правления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Боярская дума - главенствующее положение:</a:t>
            </a:r>
          </a:p>
          <a:p>
            <a:pPr marL="342900" indent="-342900">
              <a:buAutoNum type="arabicParenR"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отменяются и не издаются законы, </a:t>
            </a:r>
          </a:p>
          <a:p>
            <a:pPr marL="342900" indent="-342900">
              <a:buAutoNum type="arabicParenR"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начинается война, и не заключается мир, </a:t>
            </a:r>
          </a:p>
          <a:p>
            <a:pPr marL="342900" indent="-342900">
              <a:buAutoNum type="arabicParenR"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Судебные решения за боярами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4265" y="3429000"/>
            <a:ext cx="5109735" cy="32163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75365"/>
            <a:ext cx="3096344" cy="313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65212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1619 году возвращается Филарет,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курс на укрепление самодержавие.</a:t>
            </a:r>
            <a:endParaRPr lang="en-US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318570"/>
            <a:ext cx="9144000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342900">
              <a:buFont typeface="+mj-lt"/>
              <a:buAutoNum type="arabicPeriod"/>
            </a:pP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Дворянство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службу получало в награду земли и привилегии </a:t>
            </a:r>
            <a:endParaRPr lang="en-US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-34290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закрепления крестьян, увеличение срока сыска 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-342900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Увеличивается число приказов</a:t>
            </a:r>
          </a:p>
          <a:p>
            <a:pPr indent="-342900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Наравне с боярской думой собираются земские соборы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0"/>
            <a:ext cx="2843808" cy="339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Местное управление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55776" y="1268760"/>
            <a:ext cx="3888432" cy="144016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Царь</a:t>
            </a:r>
            <a:r>
              <a:rPr lang="ru-RU" sz="8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8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139952" y="2708920"/>
            <a:ext cx="792088" cy="864096"/>
          </a:xfrm>
          <a:prstGeom prst="downArrow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699792" y="3573016"/>
            <a:ext cx="3744416" cy="165618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Воевода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445224"/>
            <a:ext cx="91440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 налогов, суд, армия, строительство. Получали зарплату.  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229200"/>
            <a:ext cx="8496944" cy="14847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целью повышения авторитета центральной власти были введены новые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государственные печати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так же появился новый титул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самодержавец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 </a:t>
            </a:r>
          </a:p>
        </p:txBody>
      </p:sp>
      <p:pic>
        <p:nvPicPr>
          <p:cNvPr id="3" name="Picture 4" descr="C:\Users\лена\Desktop\Michael_titularn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565294"/>
            <a:ext cx="3347864" cy="429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4672786"/>
            <a:ext cx="5508104" cy="21852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 вооружались новым, современным оружием, и действовали по новым тактическим схемам.</a:t>
            </a:r>
          </a:p>
          <a:p>
            <a:pPr algn="ctr"/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  Увеличилось число иностранцев</a:t>
            </a: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4664"/>
            <a:ext cx="307021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1268760"/>
            <a:ext cx="594015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кавалерийских и  пехотных соединений по западному образцу.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0968"/>
            <a:ext cx="3524972" cy="352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979712" y="0"/>
            <a:ext cx="42721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Военная реформа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985792"/>
            <a:ext cx="7772400" cy="18722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Правление Михаила Федоровича (1613-1645 гг.)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ИВАН\Desktop\0b1319cdbdc96e35974f34e262dc86db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0"/>
            <a:ext cx="4168775" cy="5051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85728"/>
            <a:ext cx="32004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8868"/>
            <a:ext cx="32004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4404" y="3429000"/>
            <a:ext cx="2041918" cy="32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3590932"/>
            <a:ext cx="2282572" cy="32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 1642 году было положено начало военным преобразованиям. Иностранные офицеры обучали русских "ратных людей" военному делу, и в России появились "полки иноземного строя": солдатские, рейтарские, драгунские. Это был первый важный шаг к созданию регулярного национального войска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Ответить на вопросы к видео: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4824536"/>
          </a:xfrm>
        </p:spPr>
        <p:txBody>
          <a:bodyPr>
            <a:normAutofit fontScale="92500"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Смуты?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Личные качества Михаила Федоровича Романова?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выбрали М.Ф. Романова? 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были родители М.Ф. Романова?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враги после Смуты?  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ИВАН\Desktop\филаре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0648"/>
            <a:ext cx="4286994" cy="5976664"/>
          </a:xfrm>
          <a:prstGeom prst="rect">
            <a:avLst/>
          </a:prstGeom>
          <a:noFill/>
        </p:spPr>
      </p:pic>
      <p:pic>
        <p:nvPicPr>
          <p:cNvPr id="2052" name="Picture 4" descr="C:\Users\ИВАН\Desktop\attac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4314825" cy="60486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6273225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Марфа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91472" y="6273225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Митрополит Филарет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Михаил? 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Родство с династией Рюриковичей по женской линии</a:t>
            </a: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Устраивал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служилое дворянство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(был молодым и неопытным)</a:t>
            </a:r>
          </a:p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Нравственный облик Михаила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(сын митрополита отвечал интересам церкви, соответствовал народным представлениям о царе-пастыре, заступнике перед Богом)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26196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Последствия Смуты и пути их решения</a:t>
            </a:r>
            <a:endParaRPr lang="ru-RU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81742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 Династический кризис.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Укрепление династии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Романовых. Патриарх Филарет.</a:t>
                      </a:r>
                      <a:endParaRPr lang="ru-RU" sz="24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90266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 Социальные конфликты.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Бывших «</a:t>
                      </a:r>
                      <a:r>
                        <a:rPr lang="ru-RU" sz="24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тушинцев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 включили в состав вооружённых сил государства; казаков зачислили на государеву службу; прочие бунтовщики разгромлены.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92996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 Польско-шведская интервенция.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400" b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Столбовский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(1617 г.) мир со Швецией и </a:t>
                      </a:r>
                      <a:r>
                        <a:rPr lang="ru-RU" sz="2400" b="1" baseline="0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Деулинское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(1618 г.) перемирие с Польшей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lang="ru-RU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92996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b="1" dirty="0" smtClean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 Упадок и разорение страны.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Постепенное возрождение экономики.</a:t>
                      </a:r>
                      <a:endParaRPr lang="ru-RU" sz="2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Михаила Федоровича.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Укрепить власть.</a:t>
            </a:r>
          </a:p>
          <a:p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Восстановить хозяйство страны.</a:t>
            </a:r>
          </a:p>
          <a:p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Устранить претендентов на престол. </a:t>
            </a:r>
          </a:p>
          <a:p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ИВАН\Desktop\филаре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0648"/>
            <a:ext cx="4286994" cy="5976664"/>
          </a:xfrm>
          <a:prstGeom prst="rect">
            <a:avLst/>
          </a:prstGeom>
          <a:noFill/>
        </p:spPr>
      </p:pic>
      <p:pic>
        <p:nvPicPr>
          <p:cNvPr id="2052" name="Picture 4" descr="C:\Users\ИВАН\Desktop\attac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4314825" cy="60486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3568" y="6273225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Марфа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91472" y="6273225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Митрополит Филарет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573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История в лицах.</vt:lpstr>
      <vt:lpstr>Правление Михаила Федоровича (1613-1645 гг.)</vt:lpstr>
      <vt:lpstr>Ответить на вопросы к видео: </vt:lpstr>
      <vt:lpstr>Слайд 4</vt:lpstr>
      <vt:lpstr>Почему Михаил? </vt:lpstr>
      <vt:lpstr>Последствия Смуты и пути их решения</vt:lpstr>
      <vt:lpstr>Слайд 7</vt:lpstr>
      <vt:lpstr>Задачи Михаила Федоровича.</vt:lpstr>
      <vt:lpstr>Слайд 9</vt:lpstr>
      <vt:lpstr>Слайд 10</vt:lpstr>
      <vt:lpstr>Борьба за русский престол после Смуты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Правление Михаила Федоровича (1613-1645 гг.)</dc:title>
  <dc:creator>ИВАН</dc:creator>
  <cp:lastModifiedBy>Windows User</cp:lastModifiedBy>
  <cp:revision>23</cp:revision>
  <dcterms:created xsi:type="dcterms:W3CDTF">2014-11-28T17:42:44Z</dcterms:created>
  <dcterms:modified xsi:type="dcterms:W3CDTF">2016-11-27T08:52:47Z</dcterms:modified>
</cp:coreProperties>
</file>