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3" r:id="rId5"/>
    <p:sldId id="261" r:id="rId6"/>
    <p:sldId id="267" r:id="rId7"/>
    <p:sldId id="262" r:id="rId8"/>
    <p:sldId id="263" r:id="rId9"/>
    <p:sldId id="269" r:id="rId10"/>
    <p:sldId id="264" r:id="rId11"/>
    <p:sldId id="270" r:id="rId12"/>
    <p:sldId id="265" r:id="rId13"/>
    <p:sldId id="266" r:id="rId14"/>
    <p:sldId id="271" r:id="rId15"/>
    <p:sldId id="272" r:id="rId16"/>
    <p:sldId id="25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ED13-A8F6-43C7-88C9-2017F1AA751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58EA-4DDE-4BA1-B9DA-F94FB7B7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sudarstvo.voskres.ru/moskva/m_images/almich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Vygovski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Polish-Russian_peace_treaty_168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lska.by.ru/SZLACHTA.files/JPR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kolo.do.am/_ph/1/2/971046277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a-centr.ru/work/files/4848/icon48x48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8763000" cy="1214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Направления внешней политики России при первых Романовых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536" y="2564904"/>
            <a:ext cx="2305050" cy="5232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ЗАПАДНОЕ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96136" y="2564904"/>
            <a:ext cx="3143250" cy="5232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ВОСТОЧНОЕ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с Польшей (1654 – 1667)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ведется очень успешно, поляки проигрывают. Русские захватили много городов, а главное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1656 г. Швеция объявляет войну Польше. Россия боится, что Швеция усилиться, заключает перемирие с Польшей и объявляет войну Швеции.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Картинка 2 из 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4664835"/>
            <a:ext cx="1872208" cy="21931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601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 1654-1656 гг.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per\Desktop\russko-polskaya_voyna_1654-1667__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43" y="0"/>
            <a:ext cx="9154843" cy="6858000"/>
          </a:xfrm>
          <a:prstGeom prst="rect">
            <a:avLst/>
          </a:prstGeom>
          <a:noFill/>
        </p:spPr>
      </p:pic>
      <p:pic>
        <p:nvPicPr>
          <p:cNvPr id="2052" name="Picture 4" descr="C:\Users\Super\Desktop\hello_html_m485fed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96945" cy="6857999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901264" y="1208314"/>
            <a:ext cx="7295679" cy="4463616"/>
          </a:xfrm>
          <a:custGeom>
            <a:avLst/>
            <a:gdLst>
              <a:gd name="connsiteX0" fmla="*/ 5314479 w 7295679"/>
              <a:gd name="connsiteY0" fmla="*/ 4016829 h 4463616"/>
              <a:gd name="connsiteX1" fmla="*/ 5314479 w 7295679"/>
              <a:gd name="connsiteY1" fmla="*/ 4016829 h 4463616"/>
              <a:gd name="connsiteX2" fmla="*/ 5249165 w 7295679"/>
              <a:gd name="connsiteY2" fmla="*/ 4136572 h 4463616"/>
              <a:gd name="connsiteX3" fmla="*/ 5227393 w 7295679"/>
              <a:gd name="connsiteY3" fmla="*/ 4158343 h 4463616"/>
              <a:gd name="connsiteX4" fmla="*/ 5216507 w 7295679"/>
              <a:gd name="connsiteY4" fmla="*/ 4191000 h 4463616"/>
              <a:gd name="connsiteX5" fmla="*/ 4889936 w 7295679"/>
              <a:gd name="connsiteY5" fmla="*/ 4245429 h 4463616"/>
              <a:gd name="connsiteX6" fmla="*/ 4824622 w 7295679"/>
              <a:gd name="connsiteY6" fmla="*/ 4256315 h 4463616"/>
              <a:gd name="connsiteX7" fmla="*/ 4802850 w 7295679"/>
              <a:gd name="connsiteY7" fmla="*/ 4278086 h 4463616"/>
              <a:gd name="connsiteX8" fmla="*/ 4759307 w 7295679"/>
              <a:gd name="connsiteY8" fmla="*/ 4376057 h 4463616"/>
              <a:gd name="connsiteX9" fmla="*/ 4748422 w 7295679"/>
              <a:gd name="connsiteY9" fmla="*/ 4408715 h 4463616"/>
              <a:gd name="connsiteX10" fmla="*/ 4704879 w 7295679"/>
              <a:gd name="connsiteY10" fmla="*/ 4463143 h 4463616"/>
              <a:gd name="connsiteX11" fmla="*/ 4650450 w 7295679"/>
              <a:gd name="connsiteY11" fmla="*/ 4452257 h 4463616"/>
              <a:gd name="connsiteX12" fmla="*/ 4606907 w 7295679"/>
              <a:gd name="connsiteY12" fmla="*/ 4386943 h 4463616"/>
              <a:gd name="connsiteX13" fmla="*/ 4596022 w 7295679"/>
              <a:gd name="connsiteY13" fmla="*/ 4234543 h 4463616"/>
              <a:gd name="connsiteX14" fmla="*/ 4541593 w 7295679"/>
              <a:gd name="connsiteY14" fmla="*/ 4201886 h 4463616"/>
              <a:gd name="connsiteX15" fmla="*/ 4498050 w 7295679"/>
              <a:gd name="connsiteY15" fmla="*/ 4180115 h 4463616"/>
              <a:gd name="connsiteX16" fmla="*/ 4432736 w 7295679"/>
              <a:gd name="connsiteY16" fmla="*/ 4158343 h 4463616"/>
              <a:gd name="connsiteX17" fmla="*/ 4400079 w 7295679"/>
              <a:gd name="connsiteY17" fmla="*/ 4147457 h 4463616"/>
              <a:gd name="connsiteX18" fmla="*/ 4334765 w 7295679"/>
              <a:gd name="connsiteY18" fmla="*/ 4125686 h 4463616"/>
              <a:gd name="connsiteX19" fmla="*/ 4302107 w 7295679"/>
              <a:gd name="connsiteY19" fmla="*/ 4103915 h 4463616"/>
              <a:gd name="connsiteX20" fmla="*/ 4247679 w 7295679"/>
              <a:gd name="connsiteY20" fmla="*/ 4060372 h 4463616"/>
              <a:gd name="connsiteX21" fmla="*/ 4182365 w 7295679"/>
              <a:gd name="connsiteY21" fmla="*/ 4038600 h 4463616"/>
              <a:gd name="connsiteX22" fmla="*/ 4127936 w 7295679"/>
              <a:gd name="connsiteY22" fmla="*/ 4005943 h 4463616"/>
              <a:gd name="connsiteX23" fmla="*/ 4095279 w 7295679"/>
              <a:gd name="connsiteY23" fmla="*/ 3984172 h 4463616"/>
              <a:gd name="connsiteX24" fmla="*/ 4073507 w 7295679"/>
              <a:gd name="connsiteY24" fmla="*/ 3962400 h 4463616"/>
              <a:gd name="connsiteX25" fmla="*/ 4008193 w 7295679"/>
              <a:gd name="connsiteY25" fmla="*/ 3940629 h 4463616"/>
              <a:gd name="connsiteX26" fmla="*/ 3877565 w 7295679"/>
              <a:gd name="connsiteY26" fmla="*/ 3962400 h 4463616"/>
              <a:gd name="connsiteX27" fmla="*/ 3812250 w 7295679"/>
              <a:gd name="connsiteY27" fmla="*/ 3984172 h 4463616"/>
              <a:gd name="connsiteX28" fmla="*/ 3725165 w 7295679"/>
              <a:gd name="connsiteY28" fmla="*/ 4005943 h 4463616"/>
              <a:gd name="connsiteX29" fmla="*/ 3616307 w 7295679"/>
              <a:gd name="connsiteY29" fmla="*/ 3984172 h 4463616"/>
              <a:gd name="connsiteX30" fmla="*/ 3550993 w 7295679"/>
              <a:gd name="connsiteY30" fmla="*/ 3962400 h 4463616"/>
              <a:gd name="connsiteX31" fmla="*/ 3518336 w 7295679"/>
              <a:gd name="connsiteY31" fmla="*/ 3940629 h 4463616"/>
              <a:gd name="connsiteX32" fmla="*/ 3453022 w 7295679"/>
              <a:gd name="connsiteY32" fmla="*/ 3918857 h 4463616"/>
              <a:gd name="connsiteX33" fmla="*/ 3420365 w 7295679"/>
              <a:gd name="connsiteY33" fmla="*/ 3907972 h 4463616"/>
              <a:gd name="connsiteX34" fmla="*/ 3311507 w 7295679"/>
              <a:gd name="connsiteY34" fmla="*/ 3897086 h 4463616"/>
              <a:gd name="connsiteX35" fmla="*/ 3289736 w 7295679"/>
              <a:gd name="connsiteY35" fmla="*/ 3929743 h 4463616"/>
              <a:gd name="connsiteX36" fmla="*/ 3300622 w 7295679"/>
              <a:gd name="connsiteY36" fmla="*/ 4005943 h 4463616"/>
              <a:gd name="connsiteX37" fmla="*/ 3278850 w 7295679"/>
              <a:gd name="connsiteY37" fmla="*/ 4093029 h 4463616"/>
              <a:gd name="connsiteX38" fmla="*/ 3257079 w 7295679"/>
              <a:gd name="connsiteY38" fmla="*/ 4125686 h 4463616"/>
              <a:gd name="connsiteX39" fmla="*/ 3246193 w 7295679"/>
              <a:gd name="connsiteY39" fmla="*/ 4169229 h 4463616"/>
              <a:gd name="connsiteX40" fmla="*/ 3224422 w 7295679"/>
              <a:gd name="connsiteY40" fmla="*/ 4278086 h 4463616"/>
              <a:gd name="connsiteX41" fmla="*/ 3213536 w 7295679"/>
              <a:gd name="connsiteY41" fmla="*/ 4310743 h 4463616"/>
              <a:gd name="connsiteX42" fmla="*/ 3180879 w 7295679"/>
              <a:gd name="connsiteY42" fmla="*/ 4332515 h 4463616"/>
              <a:gd name="connsiteX43" fmla="*/ 3115565 w 7295679"/>
              <a:gd name="connsiteY43" fmla="*/ 4354286 h 4463616"/>
              <a:gd name="connsiteX44" fmla="*/ 3050250 w 7295679"/>
              <a:gd name="connsiteY44" fmla="*/ 4332515 h 4463616"/>
              <a:gd name="connsiteX45" fmla="*/ 3006707 w 7295679"/>
              <a:gd name="connsiteY45" fmla="*/ 4288972 h 4463616"/>
              <a:gd name="connsiteX46" fmla="*/ 2984936 w 7295679"/>
              <a:gd name="connsiteY46" fmla="*/ 4267200 h 4463616"/>
              <a:gd name="connsiteX47" fmla="*/ 2941393 w 7295679"/>
              <a:gd name="connsiteY47" fmla="*/ 4201886 h 4463616"/>
              <a:gd name="connsiteX48" fmla="*/ 2930507 w 7295679"/>
              <a:gd name="connsiteY48" fmla="*/ 4169229 h 4463616"/>
              <a:gd name="connsiteX49" fmla="*/ 2876079 w 7295679"/>
              <a:gd name="connsiteY49" fmla="*/ 4114800 h 4463616"/>
              <a:gd name="connsiteX50" fmla="*/ 2832536 w 7295679"/>
              <a:gd name="connsiteY50" fmla="*/ 4049486 h 4463616"/>
              <a:gd name="connsiteX51" fmla="*/ 2810765 w 7295679"/>
              <a:gd name="connsiteY51" fmla="*/ 4016829 h 4463616"/>
              <a:gd name="connsiteX52" fmla="*/ 2788993 w 7295679"/>
              <a:gd name="connsiteY52" fmla="*/ 3995057 h 4463616"/>
              <a:gd name="connsiteX53" fmla="*/ 2821650 w 7295679"/>
              <a:gd name="connsiteY53" fmla="*/ 4016829 h 4463616"/>
              <a:gd name="connsiteX54" fmla="*/ 2854307 w 7295679"/>
              <a:gd name="connsiteY54" fmla="*/ 4027715 h 4463616"/>
              <a:gd name="connsiteX55" fmla="*/ 2886965 w 7295679"/>
              <a:gd name="connsiteY55" fmla="*/ 4049486 h 4463616"/>
              <a:gd name="connsiteX56" fmla="*/ 2865193 w 7295679"/>
              <a:gd name="connsiteY56" fmla="*/ 4027715 h 4463616"/>
              <a:gd name="connsiteX57" fmla="*/ 2810765 w 7295679"/>
              <a:gd name="connsiteY57" fmla="*/ 3973286 h 4463616"/>
              <a:gd name="connsiteX58" fmla="*/ 2767222 w 7295679"/>
              <a:gd name="connsiteY58" fmla="*/ 3962400 h 4463616"/>
              <a:gd name="connsiteX59" fmla="*/ 2658365 w 7295679"/>
              <a:gd name="connsiteY59" fmla="*/ 3940629 h 4463616"/>
              <a:gd name="connsiteX60" fmla="*/ 2571279 w 7295679"/>
              <a:gd name="connsiteY60" fmla="*/ 3918857 h 4463616"/>
              <a:gd name="connsiteX61" fmla="*/ 2538622 w 7295679"/>
              <a:gd name="connsiteY61" fmla="*/ 3897086 h 4463616"/>
              <a:gd name="connsiteX62" fmla="*/ 2462422 w 7295679"/>
              <a:gd name="connsiteY62" fmla="*/ 3842657 h 4463616"/>
              <a:gd name="connsiteX63" fmla="*/ 2418879 w 7295679"/>
              <a:gd name="connsiteY63" fmla="*/ 3777343 h 4463616"/>
              <a:gd name="connsiteX64" fmla="*/ 2397107 w 7295679"/>
              <a:gd name="connsiteY64" fmla="*/ 3744686 h 4463616"/>
              <a:gd name="connsiteX65" fmla="*/ 2353565 w 7295679"/>
              <a:gd name="connsiteY65" fmla="*/ 3722915 h 4463616"/>
              <a:gd name="connsiteX66" fmla="*/ 2331793 w 7295679"/>
              <a:gd name="connsiteY66" fmla="*/ 3701143 h 4463616"/>
              <a:gd name="connsiteX67" fmla="*/ 2299136 w 7295679"/>
              <a:gd name="connsiteY67" fmla="*/ 3679372 h 4463616"/>
              <a:gd name="connsiteX68" fmla="*/ 2212050 w 7295679"/>
              <a:gd name="connsiteY68" fmla="*/ 3635829 h 4463616"/>
              <a:gd name="connsiteX69" fmla="*/ 1722193 w 7295679"/>
              <a:gd name="connsiteY69" fmla="*/ 3624943 h 4463616"/>
              <a:gd name="connsiteX70" fmla="*/ 1656879 w 7295679"/>
              <a:gd name="connsiteY70" fmla="*/ 3592286 h 4463616"/>
              <a:gd name="connsiteX71" fmla="*/ 1624222 w 7295679"/>
              <a:gd name="connsiteY71" fmla="*/ 3581400 h 4463616"/>
              <a:gd name="connsiteX72" fmla="*/ 1471822 w 7295679"/>
              <a:gd name="connsiteY72" fmla="*/ 3603172 h 4463616"/>
              <a:gd name="connsiteX73" fmla="*/ 1439165 w 7295679"/>
              <a:gd name="connsiteY73" fmla="*/ 3657600 h 4463616"/>
              <a:gd name="connsiteX74" fmla="*/ 1384736 w 7295679"/>
              <a:gd name="connsiteY74" fmla="*/ 3690257 h 4463616"/>
              <a:gd name="connsiteX75" fmla="*/ 1341193 w 7295679"/>
              <a:gd name="connsiteY75" fmla="*/ 3559629 h 4463616"/>
              <a:gd name="connsiteX76" fmla="*/ 1286765 w 7295679"/>
              <a:gd name="connsiteY76" fmla="*/ 3526972 h 4463616"/>
              <a:gd name="connsiteX77" fmla="*/ 1264993 w 7295679"/>
              <a:gd name="connsiteY77" fmla="*/ 3505200 h 4463616"/>
              <a:gd name="connsiteX78" fmla="*/ 1156136 w 7295679"/>
              <a:gd name="connsiteY78" fmla="*/ 3537857 h 4463616"/>
              <a:gd name="connsiteX79" fmla="*/ 1134365 w 7295679"/>
              <a:gd name="connsiteY79" fmla="*/ 3559629 h 4463616"/>
              <a:gd name="connsiteX80" fmla="*/ 1090822 w 7295679"/>
              <a:gd name="connsiteY80" fmla="*/ 3624943 h 4463616"/>
              <a:gd name="connsiteX81" fmla="*/ 1047279 w 7295679"/>
              <a:gd name="connsiteY81" fmla="*/ 3614057 h 4463616"/>
              <a:gd name="connsiteX82" fmla="*/ 1036393 w 7295679"/>
              <a:gd name="connsiteY82" fmla="*/ 3581400 h 4463616"/>
              <a:gd name="connsiteX83" fmla="*/ 1047279 w 7295679"/>
              <a:gd name="connsiteY83" fmla="*/ 3450772 h 4463616"/>
              <a:gd name="connsiteX84" fmla="*/ 1069050 w 7295679"/>
              <a:gd name="connsiteY84" fmla="*/ 3385457 h 4463616"/>
              <a:gd name="connsiteX85" fmla="*/ 1090822 w 7295679"/>
              <a:gd name="connsiteY85" fmla="*/ 3287486 h 4463616"/>
              <a:gd name="connsiteX86" fmla="*/ 1123479 w 7295679"/>
              <a:gd name="connsiteY86" fmla="*/ 3254829 h 4463616"/>
              <a:gd name="connsiteX87" fmla="*/ 1112593 w 7295679"/>
              <a:gd name="connsiteY87" fmla="*/ 3156857 h 4463616"/>
              <a:gd name="connsiteX88" fmla="*/ 1101707 w 7295679"/>
              <a:gd name="connsiteY88" fmla="*/ 3124200 h 4463616"/>
              <a:gd name="connsiteX89" fmla="*/ 1069050 w 7295679"/>
              <a:gd name="connsiteY89" fmla="*/ 3037115 h 4463616"/>
              <a:gd name="connsiteX90" fmla="*/ 1025507 w 7295679"/>
              <a:gd name="connsiteY90" fmla="*/ 2971800 h 4463616"/>
              <a:gd name="connsiteX91" fmla="*/ 1014622 w 7295679"/>
              <a:gd name="connsiteY91" fmla="*/ 2939143 h 4463616"/>
              <a:gd name="connsiteX92" fmla="*/ 1003736 w 7295679"/>
              <a:gd name="connsiteY92" fmla="*/ 2895600 h 4463616"/>
              <a:gd name="connsiteX93" fmla="*/ 981965 w 7295679"/>
              <a:gd name="connsiteY93" fmla="*/ 2862943 h 4463616"/>
              <a:gd name="connsiteX94" fmla="*/ 916650 w 7295679"/>
              <a:gd name="connsiteY94" fmla="*/ 2841172 h 4463616"/>
              <a:gd name="connsiteX95" fmla="*/ 873107 w 7295679"/>
              <a:gd name="connsiteY95" fmla="*/ 2830286 h 4463616"/>
              <a:gd name="connsiteX96" fmla="*/ 807793 w 7295679"/>
              <a:gd name="connsiteY96" fmla="*/ 2808515 h 4463616"/>
              <a:gd name="connsiteX97" fmla="*/ 786022 w 7295679"/>
              <a:gd name="connsiteY97" fmla="*/ 2775857 h 4463616"/>
              <a:gd name="connsiteX98" fmla="*/ 731593 w 7295679"/>
              <a:gd name="connsiteY98" fmla="*/ 2721429 h 4463616"/>
              <a:gd name="connsiteX99" fmla="*/ 688050 w 7295679"/>
              <a:gd name="connsiteY99" fmla="*/ 2656115 h 4463616"/>
              <a:gd name="connsiteX100" fmla="*/ 535650 w 7295679"/>
              <a:gd name="connsiteY100" fmla="*/ 2623457 h 4463616"/>
              <a:gd name="connsiteX101" fmla="*/ 470336 w 7295679"/>
              <a:gd name="connsiteY101" fmla="*/ 2601686 h 4463616"/>
              <a:gd name="connsiteX102" fmla="*/ 415907 w 7295679"/>
              <a:gd name="connsiteY102" fmla="*/ 2547257 h 4463616"/>
              <a:gd name="connsiteX103" fmla="*/ 394136 w 7295679"/>
              <a:gd name="connsiteY103" fmla="*/ 2514600 h 4463616"/>
              <a:gd name="connsiteX104" fmla="*/ 350593 w 7295679"/>
              <a:gd name="connsiteY104" fmla="*/ 2503715 h 4463616"/>
              <a:gd name="connsiteX105" fmla="*/ 285279 w 7295679"/>
              <a:gd name="connsiteY105" fmla="*/ 2460172 h 4463616"/>
              <a:gd name="connsiteX106" fmla="*/ 198193 w 7295679"/>
              <a:gd name="connsiteY106" fmla="*/ 2383972 h 4463616"/>
              <a:gd name="connsiteX107" fmla="*/ 132879 w 7295679"/>
              <a:gd name="connsiteY107" fmla="*/ 2296886 h 4463616"/>
              <a:gd name="connsiteX108" fmla="*/ 111107 w 7295679"/>
              <a:gd name="connsiteY108" fmla="*/ 2275115 h 4463616"/>
              <a:gd name="connsiteX109" fmla="*/ 56679 w 7295679"/>
              <a:gd name="connsiteY109" fmla="*/ 2231572 h 4463616"/>
              <a:gd name="connsiteX110" fmla="*/ 24022 w 7295679"/>
              <a:gd name="connsiteY110" fmla="*/ 2220686 h 4463616"/>
              <a:gd name="connsiteX111" fmla="*/ 13136 w 7295679"/>
              <a:gd name="connsiteY111" fmla="*/ 2177143 h 4463616"/>
              <a:gd name="connsiteX112" fmla="*/ 2250 w 7295679"/>
              <a:gd name="connsiteY112" fmla="*/ 2144486 h 4463616"/>
              <a:gd name="connsiteX113" fmla="*/ 24022 w 7295679"/>
              <a:gd name="connsiteY113" fmla="*/ 2122715 h 4463616"/>
              <a:gd name="connsiteX114" fmla="*/ 89336 w 7295679"/>
              <a:gd name="connsiteY114" fmla="*/ 2079172 h 4463616"/>
              <a:gd name="connsiteX115" fmla="*/ 132879 w 7295679"/>
              <a:gd name="connsiteY115" fmla="*/ 2035629 h 4463616"/>
              <a:gd name="connsiteX116" fmla="*/ 154650 w 7295679"/>
              <a:gd name="connsiteY116" fmla="*/ 2013857 h 4463616"/>
              <a:gd name="connsiteX117" fmla="*/ 187307 w 7295679"/>
              <a:gd name="connsiteY117" fmla="*/ 1992086 h 4463616"/>
              <a:gd name="connsiteX118" fmla="*/ 219965 w 7295679"/>
              <a:gd name="connsiteY118" fmla="*/ 1926772 h 4463616"/>
              <a:gd name="connsiteX119" fmla="*/ 285279 w 7295679"/>
              <a:gd name="connsiteY119" fmla="*/ 1850572 h 4463616"/>
              <a:gd name="connsiteX120" fmla="*/ 307050 w 7295679"/>
              <a:gd name="connsiteY120" fmla="*/ 1828800 h 4463616"/>
              <a:gd name="connsiteX121" fmla="*/ 383250 w 7295679"/>
              <a:gd name="connsiteY121" fmla="*/ 1807029 h 4463616"/>
              <a:gd name="connsiteX122" fmla="*/ 394136 w 7295679"/>
              <a:gd name="connsiteY122" fmla="*/ 1709057 h 4463616"/>
              <a:gd name="connsiteX123" fmla="*/ 361479 w 7295679"/>
              <a:gd name="connsiteY123" fmla="*/ 1698172 h 4463616"/>
              <a:gd name="connsiteX124" fmla="*/ 339707 w 7295679"/>
              <a:gd name="connsiteY124" fmla="*/ 1676400 h 4463616"/>
              <a:gd name="connsiteX125" fmla="*/ 459450 w 7295679"/>
              <a:gd name="connsiteY125" fmla="*/ 1643743 h 4463616"/>
              <a:gd name="connsiteX126" fmla="*/ 492107 w 7295679"/>
              <a:gd name="connsiteY126" fmla="*/ 1654629 h 4463616"/>
              <a:gd name="connsiteX127" fmla="*/ 535650 w 7295679"/>
              <a:gd name="connsiteY127" fmla="*/ 1698172 h 4463616"/>
              <a:gd name="connsiteX128" fmla="*/ 557422 w 7295679"/>
              <a:gd name="connsiteY128" fmla="*/ 1719943 h 4463616"/>
              <a:gd name="connsiteX129" fmla="*/ 622736 w 7295679"/>
              <a:gd name="connsiteY129" fmla="*/ 1763486 h 4463616"/>
              <a:gd name="connsiteX130" fmla="*/ 677165 w 7295679"/>
              <a:gd name="connsiteY130" fmla="*/ 1643743 h 4463616"/>
              <a:gd name="connsiteX131" fmla="*/ 698936 w 7295679"/>
              <a:gd name="connsiteY131" fmla="*/ 1611086 h 4463616"/>
              <a:gd name="connsiteX132" fmla="*/ 764250 w 7295679"/>
              <a:gd name="connsiteY132" fmla="*/ 1567543 h 4463616"/>
              <a:gd name="connsiteX133" fmla="*/ 840450 w 7295679"/>
              <a:gd name="connsiteY133" fmla="*/ 1513115 h 4463616"/>
              <a:gd name="connsiteX134" fmla="*/ 862222 w 7295679"/>
              <a:gd name="connsiteY134" fmla="*/ 1480457 h 4463616"/>
              <a:gd name="connsiteX135" fmla="*/ 862222 w 7295679"/>
              <a:gd name="connsiteY135" fmla="*/ 1306286 h 4463616"/>
              <a:gd name="connsiteX136" fmla="*/ 840450 w 7295679"/>
              <a:gd name="connsiteY136" fmla="*/ 1284515 h 4463616"/>
              <a:gd name="connsiteX137" fmla="*/ 883993 w 7295679"/>
              <a:gd name="connsiteY137" fmla="*/ 1186543 h 4463616"/>
              <a:gd name="connsiteX138" fmla="*/ 949307 w 7295679"/>
              <a:gd name="connsiteY138" fmla="*/ 1164772 h 4463616"/>
              <a:gd name="connsiteX139" fmla="*/ 1069050 w 7295679"/>
              <a:gd name="connsiteY139" fmla="*/ 1186543 h 4463616"/>
              <a:gd name="connsiteX140" fmla="*/ 1123479 w 7295679"/>
              <a:gd name="connsiteY140" fmla="*/ 1219200 h 4463616"/>
              <a:gd name="connsiteX141" fmla="*/ 1145250 w 7295679"/>
              <a:gd name="connsiteY141" fmla="*/ 1262743 h 4463616"/>
              <a:gd name="connsiteX142" fmla="*/ 1167022 w 7295679"/>
              <a:gd name="connsiteY142" fmla="*/ 1295400 h 4463616"/>
              <a:gd name="connsiteX143" fmla="*/ 1188793 w 7295679"/>
              <a:gd name="connsiteY143" fmla="*/ 1404257 h 4463616"/>
              <a:gd name="connsiteX144" fmla="*/ 1254107 w 7295679"/>
              <a:gd name="connsiteY144" fmla="*/ 1436915 h 4463616"/>
              <a:gd name="connsiteX145" fmla="*/ 1275879 w 7295679"/>
              <a:gd name="connsiteY145" fmla="*/ 1458686 h 4463616"/>
              <a:gd name="connsiteX146" fmla="*/ 1613336 w 7295679"/>
              <a:gd name="connsiteY146" fmla="*/ 1426029 h 4463616"/>
              <a:gd name="connsiteX147" fmla="*/ 1624222 w 7295679"/>
              <a:gd name="connsiteY147" fmla="*/ 1197429 h 4463616"/>
              <a:gd name="connsiteX148" fmla="*/ 1645993 w 7295679"/>
              <a:gd name="connsiteY148" fmla="*/ 1175657 h 4463616"/>
              <a:gd name="connsiteX149" fmla="*/ 1733079 w 7295679"/>
              <a:gd name="connsiteY149" fmla="*/ 1153886 h 4463616"/>
              <a:gd name="connsiteX150" fmla="*/ 1820165 w 7295679"/>
              <a:gd name="connsiteY150" fmla="*/ 1143000 h 4463616"/>
              <a:gd name="connsiteX151" fmla="*/ 1907250 w 7295679"/>
              <a:gd name="connsiteY151" fmla="*/ 1121229 h 4463616"/>
              <a:gd name="connsiteX152" fmla="*/ 1972565 w 7295679"/>
              <a:gd name="connsiteY152" fmla="*/ 1110343 h 4463616"/>
              <a:gd name="connsiteX153" fmla="*/ 1972565 w 7295679"/>
              <a:gd name="connsiteY153" fmla="*/ 859972 h 4463616"/>
              <a:gd name="connsiteX154" fmla="*/ 1950793 w 7295679"/>
              <a:gd name="connsiteY154" fmla="*/ 794657 h 4463616"/>
              <a:gd name="connsiteX155" fmla="*/ 1961679 w 7295679"/>
              <a:gd name="connsiteY155" fmla="*/ 685800 h 4463616"/>
              <a:gd name="connsiteX156" fmla="*/ 2048765 w 7295679"/>
              <a:gd name="connsiteY156" fmla="*/ 587829 h 4463616"/>
              <a:gd name="connsiteX157" fmla="*/ 2081422 w 7295679"/>
              <a:gd name="connsiteY157" fmla="*/ 576943 h 4463616"/>
              <a:gd name="connsiteX158" fmla="*/ 2168507 w 7295679"/>
              <a:gd name="connsiteY158" fmla="*/ 544286 h 4463616"/>
              <a:gd name="connsiteX159" fmla="*/ 2266479 w 7295679"/>
              <a:gd name="connsiteY159" fmla="*/ 533400 h 4463616"/>
              <a:gd name="connsiteX160" fmla="*/ 2320907 w 7295679"/>
              <a:gd name="connsiteY160" fmla="*/ 522515 h 4463616"/>
              <a:gd name="connsiteX161" fmla="*/ 2538622 w 7295679"/>
              <a:gd name="connsiteY161" fmla="*/ 522515 h 4463616"/>
              <a:gd name="connsiteX162" fmla="*/ 2375336 w 7295679"/>
              <a:gd name="connsiteY162" fmla="*/ 511629 h 4463616"/>
              <a:gd name="connsiteX163" fmla="*/ 2168507 w 7295679"/>
              <a:gd name="connsiteY163" fmla="*/ 511629 h 4463616"/>
              <a:gd name="connsiteX164" fmla="*/ 2092307 w 7295679"/>
              <a:gd name="connsiteY164" fmla="*/ 576943 h 4463616"/>
              <a:gd name="connsiteX165" fmla="*/ 2070536 w 7295679"/>
              <a:gd name="connsiteY165" fmla="*/ 598715 h 4463616"/>
              <a:gd name="connsiteX166" fmla="*/ 2037879 w 7295679"/>
              <a:gd name="connsiteY166" fmla="*/ 609600 h 4463616"/>
              <a:gd name="connsiteX167" fmla="*/ 2005222 w 7295679"/>
              <a:gd name="connsiteY167" fmla="*/ 631372 h 4463616"/>
              <a:gd name="connsiteX168" fmla="*/ 1961679 w 7295679"/>
              <a:gd name="connsiteY168" fmla="*/ 653143 h 4463616"/>
              <a:gd name="connsiteX169" fmla="*/ 1907250 w 7295679"/>
              <a:gd name="connsiteY169" fmla="*/ 685800 h 4463616"/>
              <a:gd name="connsiteX170" fmla="*/ 1863707 w 7295679"/>
              <a:gd name="connsiteY170" fmla="*/ 674915 h 4463616"/>
              <a:gd name="connsiteX171" fmla="*/ 1852822 w 7295679"/>
              <a:gd name="connsiteY171" fmla="*/ 642257 h 4463616"/>
              <a:gd name="connsiteX172" fmla="*/ 1831050 w 7295679"/>
              <a:gd name="connsiteY172" fmla="*/ 620486 h 4463616"/>
              <a:gd name="connsiteX173" fmla="*/ 1831050 w 7295679"/>
              <a:gd name="connsiteY173" fmla="*/ 555172 h 4463616"/>
              <a:gd name="connsiteX174" fmla="*/ 1885479 w 7295679"/>
              <a:gd name="connsiteY174" fmla="*/ 500743 h 4463616"/>
              <a:gd name="connsiteX175" fmla="*/ 1896365 w 7295679"/>
              <a:gd name="connsiteY175" fmla="*/ 402772 h 4463616"/>
              <a:gd name="connsiteX176" fmla="*/ 1918136 w 7295679"/>
              <a:gd name="connsiteY176" fmla="*/ 381000 h 4463616"/>
              <a:gd name="connsiteX177" fmla="*/ 1939907 w 7295679"/>
              <a:gd name="connsiteY177" fmla="*/ 348343 h 4463616"/>
              <a:gd name="connsiteX178" fmla="*/ 1983450 w 7295679"/>
              <a:gd name="connsiteY178" fmla="*/ 304800 h 4463616"/>
              <a:gd name="connsiteX179" fmla="*/ 2005222 w 7295679"/>
              <a:gd name="connsiteY179" fmla="*/ 283029 h 4463616"/>
              <a:gd name="connsiteX180" fmla="*/ 2026993 w 7295679"/>
              <a:gd name="connsiteY180" fmla="*/ 217715 h 4463616"/>
              <a:gd name="connsiteX181" fmla="*/ 2037879 w 7295679"/>
              <a:gd name="connsiteY181" fmla="*/ 185057 h 4463616"/>
              <a:gd name="connsiteX182" fmla="*/ 2081422 w 7295679"/>
              <a:gd name="connsiteY182" fmla="*/ 97972 h 4463616"/>
              <a:gd name="connsiteX183" fmla="*/ 2092307 w 7295679"/>
              <a:gd name="connsiteY183" fmla="*/ 65315 h 4463616"/>
              <a:gd name="connsiteX184" fmla="*/ 2146736 w 7295679"/>
              <a:gd name="connsiteY184" fmla="*/ 21772 h 4463616"/>
              <a:gd name="connsiteX185" fmla="*/ 2288250 w 7295679"/>
              <a:gd name="connsiteY185" fmla="*/ 10886 h 4463616"/>
              <a:gd name="connsiteX186" fmla="*/ 2320907 w 7295679"/>
              <a:gd name="connsiteY186" fmla="*/ 0 h 4463616"/>
              <a:gd name="connsiteX187" fmla="*/ 2429765 w 7295679"/>
              <a:gd name="connsiteY187" fmla="*/ 32657 h 4463616"/>
              <a:gd name="connsiteX188" fmla="*/ 2451536 w 7295679"/>
              <a:gd name="connsiteY188" fmla="*/ 65315 h 4463616"/>
              <a:gd name="connsiteX189" fmla="*/ 2516850 w 7295679"/>
              <a:gd name="connsiteY189" fmla="*/ 119743 h 4463616"/>
              <a:gd name="connsiteX190" fmla="*/ 2549507 w 7295679"/>
              <a:gd name="connsiteY190" fmla="*/ 174172 h 4463616"/>
              <a:gd name="connsiteX191" fmla="*/ 2560393 w 7295679"/>
              <a:gd name="connsiteY191" fmla="*/ 206829 h 4463616"/>
              <a:gd name="connsiteX192" fmla="*/ 2582165 w 7295679"/>
              <a:gd name="connsiteY192" fmla="*/ 239486 h 4463616"/>
              <a:gd name="connsiteX193" fmla="*/ 2636593 w 7295679"/>
              <a:gd name="connsiteY193" fmla="*/ 337457 h 4463616"/>
              <a:gd name="connsiteX194" fmla="*/ 2658365 w 7295679"/>
              <a:gd name="connsiteY194" fmla="*/ 359229 h 4463616"/>
              <a:gd name="connsiteX195" fmla="*/ 2680136 w 7295679"/>
              <a:gd name="connsiteY195" fmla="*/ 391886 h 4463616"/>
              <a:gd name="connsiteX196" fmla="*/ 2745450 w 7295679"/>
              <a:gd name="connsiteY196" fmla="*/ 413657 h 4463616"/>
              <a:gd name="connsiteX197" fmla="*/ 2778107 w 7295679"/>
              <a:gd name="connsiteY197" fmla="*/ 424543 h 4463616"/>
              <a:gd name="connsiteX198" fmla="*/ 2810765 w 7295679"/>
              <a:gd name="connsiteY198" fmla="*/ 446315 h 4463616"/>
              <a:gd name="connsiteX199" fmla="*/ 2963165 w 7295679"/>
              <a:gd name="connsiteY199" fmla="*/ 435429 h 4463616"/>
              <a:gd name="connsiteX200" fmla="*/ 3006707 w 7295679"/>
              <a:gd name="connsiteY200" fmla="*/ 424543 h 4463616"/>
              <a:gd name="connsiteX201" fmla="*/ 3082907 w 7295679"/>
              <a:gd name="connsiteY201" fmla="*/ 413657 h 4463616"/>
              <a:gd name="connsiteX202" fmla="*/ 3561879 w 7295679"/>
              <a:gd name="connsiteY202" fmla="*/ 424543 h 4463616"/>
              <a:gd name="connsiteX203" fmla="*/ 3638079 w 7295679"/>
              <a:gd name="connsiteY203" fmla="*/ 391886 h 4463616"/>
              <a:gd name="connsiteX204" fmla="*/ 3648965 w 7295679"/>
              <a:gd name="connsiteY204" fmla="*/ 359229 h 4463616"/>
              <a:gd name="connsiteX205" fmla="*/ 3670736 w 7295679"/>
              <a:gd name="connsiteY205" fmla="*/ 337457 h 4463616"/>
              <a:gd name="connsiteX206" fmla="*/ 3714279 w 7295679"/>
              <a:gd name="connsiteY206" fmla="*/ 272143 h 4463616"/>
              <a:gd name="connsiteX207" fmla="*/ 3736050 w 7295679"/>
              <a:gd name="connsiteY207" fmla="*/ 239486 h 4463616"/>
              <a:gd name="connsiteX208" fmla="*/ 3746936 w 7295679"/>
              <a:gd name="connsiteY208" fmla="*/ 206829 h 4463616"/>
              <a:gd name="connsiteX209" fmla="*/ 3768707 w 7295679"/>
              <a:gd name="connsiteY209" fmla="*/ 185057 h 4463616"/>
              <a:gd name="connsiteX210" fmla="*/ 3834022 w 7295679"/>
              <a:gd name="connsiteY210" fmla="*/ 141515 h 4463616"/>
              <a:gd name="connsiteX211" fmla="*/ 3855793 w 7295679"/>
              <a:gd name="connsiteY211" fmla="*/ 119743 h 4463616"/>
              <a:gd name="connsiteX212" fmla="*/ 3888450 w 7295679"/>
              <a:gd name="connsiteY212" fmla="*/ 108857 h 4463616"/>
              <a:gd name="connsiteX213" fmla="*/ 3921107 w 7295679"/>
              <a:gd name="connsiteY213" fmla="*/ 119743 h 4463616"/>
              <a:gd name="connsiteX214" fmla="*/ 3931993 w 7295679"/>
              <a:gd name="connsiteY214" fmla="*/ 152400 h 4463616"/>
              <a:gd name="connsiteX215" fmla="*/ 3942879 w 7295679"/>
              <a:gd name="connsiteY215" fmla="*/ 250372 h 4463616"/>
              <a:gd name="connsiteX216" fmla="*/ 3953765 w 7295679"/>
              <a:gd name="connsiteY216" fmla="*/ 293915 h 4463616"/>
              <a:gd name="connsiteX217" fmla="*/ 4019079 w 7295679"/>
              <a:gd name="connsiteY217" fmla="*/ 337457 h 4463616"/>
              <a:gd name="connsiteX218" fmla="*/ 4029965 w 7295679"/>
              <a:gd name="connsiteY218" fmla="*/ 381000 h 4463616"/>
              <a:gd name="connsiteX219" fmla="*/ 4040850 w 7295679"/>
              <a:gd name="connsiteY219" fmla="*/ 446315 h 4463616"/>
              <a:gd name="connsiteX220" fmla="*/ 4095279 w 7295679"/>
              <a:gd name="connsiteY220" fmla="*/ 489857 h 4463616"/>
              <a:gd name="connsiteX221" fmla="*/ 4171479 w 7295679"/>
              <a:gd name="connsiteY221" fmla="*/ 478972 h 4463616"/>
              <a:gd name="connsiteX222" fmla="*/ 4215022 w 7295679"/>
              <a:gd name="connsiteY222" fmla="*/ 435429 h 4463616"/>
              <a:gd name="connsiteX223" fmla="*/ 4247679 w 7295679"/>
              <a:gd name="connsiteY223" fmla="*/ 424543 h 4463616"/>
              <a:gd name="connsiteX224" fmla="*/ 4302107 w 7295679"/>
              <a:gd name="connsiteY224" fmla="*/ 435429 h 4463616"/>
              <a:gd name="connsiteX225" fmla="*/ 4378307 w 7295679"/>
              <a:gd name="connsiteY225" fmla="*/ 511629 h 4463616"/>
              <a:gd name="connsiteX226" fmla="*/ 4530707 w 7295679"/>
              <a:gd name="connsiteY226" fmla="*/ 511629 h 4463616"/>
              <a:gd name="connsiteX227" fmla="*/ 4563365 w 7295679"/>
              <a:gd name="connsiteY227" fmla="*/ 533400 h 4463616"/>
              <a:gd name="connsiteX228" fmla="*/ 4639565 w 7295679"/>
              <a:gd name="connsiteY228" fmla="*/ 522515 h 4463616"/>
              <a:gd name="connsiteX229" fmla="*/ 4715765 w 7295679"/>
              <a:gd name="connsiteY229" fmla="*/ 555172 h 4463616"/>
              <a:gd name="connsiteX230" fmla="*/ 4748422 w 7295679"/>
              <a:gd name="connsiteY230" fmla="*/ 587829 h 4463616"/>
              <a:gd name="connsiteX231" fmla="*/ 4802850 w 7295679"/>
              <a:gd name="connsiteY231" fmla="*/ 631372 h 4463616"/>
              <a:gd name="connsiteX232" fmla="*/ 4846393 w 7295679"/>
              <a:gd name="connsiteY232" fmla="*/ 696686 h 4463616"/>
              <a:gd name="connsiteX233" fmla="*/ 4868165 w 7295679"/>
              <a:gd name="connsiteY233" fmla="*/ 729343 h 4463616"/>
              <a:gd name="connsiteX234" fmla="*/ 4900822 w 7295679"/>
              <a:gd name="connsiteY234" fmla="*/ 740229 h 4463616"/>
              <a:gd name="connsiteX235" fmla="*/ 5053222 w 7295679"/>
              <a:gd name="connsiteY235" fmla="*/ 707572 h 4463616"/>
              <a:gd name="connsiteX236" fmla="*/ 5129422 w 7295679"/>
              <a:gd name="connsiteY236" fmla="*/ 685800 h 4463616"/>
              <a:gd name="connsiteX237" fmla="*/ 5205622 w 7295679"/>
              <a:gd name="connsiteY237" fmla="*/ 653143 h 4463616"/>
              <a:gd name="connsiteX238" fmla="*/ 5260050 w 7295679"/>
              <a:gd name="connsiteY238" fmla="*/ 609600 h 4463616"/>
              <a:gd name="connsiteX239" fmla="*/ 5270936 w 7295679"/>
              <a:gd name="connsiteY239" fmla="*/ 576943 h 4463616"/>
              <a:gd name="connsiteX240" fmla="*/ 5292707 w 7295679"/>
              <a:gd name="connsiteY240" fmla="*/ 544286 h 4463616"/>
              <a:gd name="connsiteX241" fmla="*/ 5336250 w 7295679"/>
              <a:gd name="connsiteY241" fmla="*/ 424543 h 4463616"/>
              <a:gd name="connsiteX242" fmla="*/ 5358022 w 7295679"/>
              <a:gd name="connsiteY242" fmla="*/ 402772 h 4463616"/>
              <a:gd name="connsiteX243" fmla="*/ 5390679 w 7295679"/>
              <a:gd name="connsiteY243" fmla="*/ 391886 h 4463616"/>
              <a:gd name="connsiteX244" fmla="*/ 5543079 w 7295679"/>
              <a:gd name="connsiteY244" fmla="*/ 402772 h 4463616"/>
              <a:gd name="connsiteX245" fmla="*/ 5586622 w 7295679"/>
              <a:gd name="connsiteY245" fmla="*/ 468086 h 4463616"/>
              <a:gd name="connsiteX246" fmla="*/ 5608393 w 7295679"/>
              <a:gd name="connsiteY246" fmla="*/ 500743 h 4463616"/>
              <a:gd name="connsiteX247" fmla="*/ 5630165 w 7295679"/>
              <a:gd name="connsiteY247" fmla="*/ 522515 h 4463616"/>
              <a:gd name="connsiteX248" fmla="*/ 5739022 w 7295679"/>
              <a:gd name="connsiteY248" fmla="*/ 544286 h 4463616"/>
              <a:gd name="connsiteX249" fmla="*/ 5771679 w 7295679"/>
              <a:gd name="connsiteY249" fmla="*/ 555172 h 4463616"/>
              <a:gd name="connsiteX250" fmla="*/ 5826107 w 7295679"/>
              <a:gd name="connsiteY250" fmla="*/ 598715 h 4463616"/>
              <a:gd name="connsiteX251" fmla="*/ 5836993 w 7295679"/>
              <a:gd name="connsiteY251" fmla="*/ 631372 h 4463616"/>
              <a:gd name="connsiteX252" fmla="*/ 5826107 w 7295679"/>
              <a:gd name="connsiteY252" fmla="*/ 674915 h 4463616"/>
              <a:gd name="connsiteX253" fmla="*/ 5804336 w 7295679"/>
              <a:gd name="connsiteY253" fmla="*/ 762000 h 4463616"/>
              <a:gd name="connsiteX254" fmla="*/ 5815222 w 7295679"/>
              <a:gd name="connsiteY254" fmla="*/ 827315 h 4463616"/>
              <a:gd name="connsiteX255" fmla="*/ 5880536 w 7295679"/>
              <a:gd name="connsiteY255" fmla="*/ 881743 h 4463616"/>
              <a:gd name="connsiteX256" fmla="*/ 5902307 w 7295679"/>
              <a:gd name="connsiteY256" fmla="*/ 903515 h 4463616"/>
              <a:gd name="connsiteX257" fmla="*/ 5945850 w 7295679"/>
              <a:gd name="connsiteY257" fmla="*/ 1001486 h 4463616"/>
              <a:gd name="connsiteX258" fmla="*/ 5967622 w 7295679"/>
              <a:gd name="connsiteY258" fmla="*/ 1023257 h 4463616"/>
              <a:gd name="connsiteX259" fmla="*/ 6000279 w 7295679"/>
              <a:gd name="connsiteY259" fmla="*/ 1034143 h 4463616"/>
              <a:gd name="connsiteX260" fmla="*/ 6065593 w 7295679"/>
              <a:gd name="connsiteY260" fmla="*/ 1088572 h 4463616"/>
              <a:gd name="connsiteX261" fmla="*/ 6076479 w 7295679"/>
              <a:gd name="connsiteY261" fmla="*/ 1273629 h 4463616"/>
              <a:gd name="connsiteX262" fmla="*/ 6011165 w 7295679"/>
              <a:gd name="connsiteY262" fmla="*/ 1295400 h 4463616"/>
              <a:gd name="connsiteX263" fmla="*/ 5978507 w 7295679"/>
              <a:gd name="connsiteY263" fmla="*/ 1306286 h 4463616"/>
              <a:gd name="connsiteX264" fmla="*/ 5913193 w 7295679"/>
              <a:gd name="connsiteY264" fmla="*/ 1338943 h 4463616"/>
              <a:gd name="connsiteX265" fmla="*/ 5891422 w 7295679"/>
              <a:gd name="connsiteY265" fmla="*/ 1360715 h 4463616"/>
              <a:gd name="connsiteX266" fmla="*/ 5815222 w 7295679"/>
              <a:gd name="connsiteY266" fmla="*/ 1382486 h 4463616"/>
              <a:gd name="connsiteX267" fmla="*/ 5782565 w 7295679"/>
              <a:gd name="connsiteY267" fmla="*/ 1436915 h 4463616"/>
              <a:gd name="connsiteX268" fmla="*/ 5717250 w 7295679"/>
              <a:gd name="connsiteY268" fmla="*/ 1480457 h 4463616"/>
              <a:gd name="connsiteX269" fmla="*/ 5684593 w 7295679"/>
              <a:gd name="connsiteY269" fmla="*/ 1545772 h 4463616"/>
              <a:gd name="connsiteX270" fmla="*/ 5651936 w 7295679"/>
              <a:gd name="connsiteY270" fmla="*/ 1567543 h 4463616"/>
              <a:gd name="connsiteX271" fmla="*/ 5630165 w 7295679"/>
              <a:gd name="connsiteY271" fmla="*/ 1589315 h 4463616"/>
              <a:gd name="connsiteX272" fmla="*/ 5532193 w 7295679"/>
              <a:gd name="connsiteY272" fmla="*/ 1632857 h 4463616"/>
              <a:gd name="connsiteX273" fmla="*/ 5510422 w 7295679"/>
              <a:gd name="connsiteY273" fmla="*/ 1698172 h 4463616"/>
              <a:gd name="connsiteX274" fmla="*/ 5521307 w 7295679"/>
              <a:gd name="connsiteY274" fmla="*/ 1763486 h 4463616"/>
              <a:gd name="connsiteX275" fmla="*/ 5575736 w 7295679"/>
              <a:gd name="connsiteY275" fmla="*/ 1807029 h 4463616"/>
              <a:gd name="connsiteX276" fmla="*/ 5608393 w 7295679"/>
              <a:gd name="connsiteY276" fmla="*/ 1828800 h 4463616"/>
              <a:gd name="connsiteX277" fmla="*/ 5793450 w 7295679"/>
              <a:gd name="connsiteY277" fmla="*/ 1839686 h 4463616"/>
              <a:gd name="connsiteX278" fmla="*/ 5858765 w 7295679"/>
              <a:gd name="connsiteY278" fmla="*/ 1850572 h 4463616"/>
              <a:gd name="connsiteX279" fmla="*/ 5880536 w 7295679"/>
              <a:gd name="connsiteY279" fmla="*/ 1894115 h 4463616"/>
              <a:gd name="connsiteX280" fmla="*/ 5847879 w 7295679"/>
              <a:gd name="connsiteY280" fmla="*/ 1915886 h 4463616"/>
              <a:gd name="connsiteX281" fmla="*/ 5836993 w 7295679"/>
              <a:gd name="connsiteY281" fmla="*/ 1948543 h 4463616"/>
              <a:gd name="connsiteX282" fmla="*/ 5858765 w 7295679"/>
              <a:gd name="connsiteY282" fmla="*/ 1970315 h 4463616"/>
              <a:gd name="connsiteX283" fmla="*/ 5913193 w 7295679"/>
              <a:gd name="connsiteY283" fmla="*/ 2035629 h 4463616"/>
              <a:gd name="connsiteX284" fmla="*/ 5924079 w 7295679"/>
              <a:gd name="connsiteY284" fmla="*/ 2068286 h 4463616"/>
              <a:gd name="connsiteX285" fmla="*/ 5978507 w 7295679"/>
              <a:gd name="connsiteY285" fmla="*/ 2122715 h 4463616"/>
              <a:gd name="connsiteX286" fmla="*/ 6011165 w 7295679"/>
              <a:gd name="connsiteY286" fmla="*/ 2198915 h 4463616"/>
              <a:gd name="connsiteX287" fmla="*/ 6043822 w 7295679"/>
              <a:gd name="connsiteY287" fmla="*/ 2220686 h 4463616"/>
              <a:gd name="connsiteX288" fmla="*/ 6109136 w 7295679"/>
              <a:gd name="connsiteY288" fmla="*/ 2231572 h 4463616"/>
              <a:gd name="connsiteX289" fmla="*/ 6141793 w 7295679"/>
              <a:gd name="connsiteY289" fmla="*/ 2253343 h 4463616"/>
              <a:gd name="connsiteX290" fmla="*/ 6207107 w 7295679"/>
              <a:gd name="connsiteY290" fmla="*/ 2340429 h 4463616"/>
              <a:gd name="connsiteX291" fmla="*/ 6228879 w 7295679"/>
              <a:gd name="connsiteY291" fmla="*/ 2405743 h 4463616"/>
              <a:gd name="connsiteX292" fmla="*/ 6239765 w 7295679"/>
              <a:gd name="connsiteY292" fmla="*/ 2438400 h 4463616"/>
              <a:gd name="connsiteX293" fmla="*/ 6228879 w 7295679"/>
              <a:gd name="connsiteY293" fmla="*/ 2525486 h 4463616"/>
              <a:gd name="connsiteX294" fmla="*/ 6196222 w 7295679"/>
              <a:gd name="connsiteY294" fmla="*/ 2547257 h 4463616"/>
              <a:gd name="connsiteX295" fmla="*/ 6098250 w 7295679"/>
              <a:gd name="connsiteY295" fmla="*/ 2590800 h 4463616"/>
              <a:gd name="connsiteX296" fmla="*/ 6076479 w 7295679"/>
              <a:gd name="connsiteY296" fmla="*/ 2612572 h 4463616"/>
              <a:gd name="connsiteX297" fmla="*/ 6087365 w 7295679"/>
              <a:gd name="connsiteY297" fmla="*/ 2667000 h 4463616"/>
              <a:gd name="connsiteX298" fmla="*/ 6120022 w 7295679"/>
              <a:gd name="connsiteY298" fmla="*/ 2677886 h 4463616"/>
              <a:gd name="connsiteX299" fmla="*/ 6185336 w 7295679"/>
              <a:gd name="connsiteY299" fmla="*/ 2710543 h 4463616"/>
              <a:gd name="connsiteX300" fmla="*/ 6207107 w 7295679"/>
              <a:gd name="connsiteY300" fmla="*/ 2732315 h 4463616"/>
              <a:gd name="connsiteX301" fmla="*/ 6239765 w 7295679"/>
              <a:gd name="connsiteY301" fmla="*/ 2743200 h 4463616"/>
              <a:gd name="connsiteX302" fmla="*/ 6294193 w 7295679"/>
              <a:gd name="connsiteY302" fmla="*/ 2797629 h 4463616"/>
              <a:gd name="connsiteX303" fmla="*/ 6315965 w 7295679"/>
              <a:gd name="connsiteY303" fmla="*/ 2819400 h 4463616"/>
              <a:gd name="connsiteX304" fmla="*/ 6337736 w 7295679"/>
              <a:gd name="connsiteY304" fmla="*/ 2841172 h 4463616"/>
              <a:gd name="connsiteX305" fmla="*/ 6370393 w 7295679"/>
              <a:gd name="connsiteY305" fmla="*/ 2852057 h 4463616"/>
              <a:gd name="connsiteX306" fmla="*/ 6424822 w 7295679"/>
              <a:gd name="connsiteY306" fmla="*/ 2895600 h 4463616"/>
              <a:gd name="connsiteX307" fmla="*/ 6479250 w 7295679"/>
              <a:gd name="connsiteY307" fmla="*/ 2906486 h 4463616"/>
              <a:gd name="connsiteX308" fmla="*/ 6511907 w 7295679"/>
              <a:gd name="connsiteY308" fmla="*/ 2917372 h 4463616"/>
              <a:gd name="connsiteX309" fmla="*/ 6555450 w 7295679"/>
              <a:gd name="connsiteY309" fmla="*/ 2928257 h 4463616"/>
              <a:gd name="connsiteX310" fmla="*/ 6577222 w 7295679"/>
              <a:gd name="connsiteY310" fmla="*/ 2960915 h 4463616"/>
              <a:gd name="connsiteX311" fmla="*/ 6675193 w 7295679"/>
              <a:gd name="connsiteY311" fmla="*/ 3015343 h 4463616"/>
              <a:gd name="connsiteX312" fmla="*/ 6696965 w 7295679"/>
              <a:gd name="connsiteY312" fmla="*/ 3037115 h 4463616"/>
              <a:gd name="connsiteX313" fmla="*/ 6729622 w 7295679"/>
              <a:gd name="connsiteY313" fmla="*/ 3048000 h 4463616"/>
              <a:gd name="connsiteX314" fmla="*/ 6751393 w 7295679"/>
              <a:gd name="connsiteY314" fmla="*/ 3080657 h 4463616"/>
              <a:gd name="connsiteX315" fmla="*/ 6773165 w 7295679"/>
              <a:gd name="connsiteY315" fmla="*/ 3102429 h 4463616"/>
              <a:gd name="connsiteX316" fmla="*/ 6794936 w 7295679"/>
              <a:gd name="connsiteY316" fmla="*/ 3135086 h 4463616"/>
              <a:gd name="connsiteX317" fmla="*/ 6827593 w 7295679"/>
              <a:gd name="connsiteY317" fmla="*/ 3156857 h 4463616"/>
              <a:gd name="connsiteX318" fmla="*/ 6849365 w 7295679"/>
              <a:gd name="connsiteY318" fmla="*/ 3178629 h 4463616"/>
              <a:gd name="connsiteX319" fmla="*/ 6882022 w 7295679"/>
              <a:gd name="connsiteY319" fmla="*/ 3189515 h 4463616"/>
              <a:gd name="connsiteX320" fmla="*/ 6914679 w 7295679"/>
              <a:gd name="connsiteY320" fmla="*/ 3211286 h 4463616"/>
              <a:gd name="connsiteX321" fmla="*/ 6958222 w 7295679"/>
              <a:gd name="connsiteY321" fmla="*/ 3233057 h 4463616"/>
              <a:gd name="connsiteX322" fmla="*/ 6979993 w 7295679"/>
              <a:gd name="connsiteY322" fmla="*/ 3254829 h 4463616"/>
              <a:gd name="connsiteX323" fmla="*/ 7001765 w 7295679"/>
              <a:gd name="connsiteY323" fmla="*/ 3320143 h 4463616"/>
              <a:gd name="connsiteX324" fmla="*/ 7012650 w 7295679"/>
              <a:gd name="connsiteY324" fmla="*/ 3352800 h 4463616"/>
              <a:gd name="connsiteX325" fmla="*/ 7056193 w 7295679"/>
              <a:gd name="connsiteY325" fmla="*/ 3418115 h 4463616"/>
              <a:gd name="connsiteX326" fmla="*/ 7077965 w 7295679"/>
              <a:gd name="connsiteY326" fmla="*/ 3450772 h 4463616"/>
              <a:gd name="connsiteX327" fmla="*/ 7110622 w 7295679"/>
              <a:gd name="connsiteY327" fmla="*/ 3472543 h 4463616"/>
              <a:gd name="connsiteX328" fmla="*/ 7175936 w 7295679"/>
              <a:gd name="connsiteY328" fmla="*/ 3494315 h 4463616"/>
              <a:gd name="connsiteX329" fmla="*/ 7197707 w 7295679"/>
              <a:gd name="connsiteY329" fmla="*/ 3526972 h 4463616"/>
              <a:gd name="connsiteX330" fmla="*/ 7295679 w 7295679"/>
              <a:gd name="connsiteY330" fmla="*/ 3581400 h 4463616"/>
              <a:gd name="connsiteX331" fmla="*/ 7273907 w 7295679"/>
              <a:gd name="connsiteY331" fmla="*/ 3603172 h 4463616"/>
              <a:gd name="connsiteX332" fmla="*/ 7241250 w 7295679"/>
              <a:gd name="connsiteY332" fmla="*/ 3614057 h 4463616"/>
              <a:gd name="connsiteX333" fmla="*/ 6990879 w 7295679"/>
              <a:gd name="connsiteY333" fmla="*/ 3624943 h 4463616"/>
              <a:gd name="connsiteX334" fmla="*/ 6882022 w 7295679"/>
              <a:gd name="connsiteY334" fmla="*/ 3657600 h 4463616"/>
              <a:gd name="connsiteX335" fmla="*/ 6849365 w 7295679"/>
              <a:gd name="connsiteY335" fmla="*/ 3668486 h 4463616"/>
              <a:gd name="connsiteX336" fmla="*/ 6805822 w 7295679"/>
              <a:gd name="connsiteY336" fmla="*/ 3679372 h 4463616"/>
              <a:gd name="connsiteX337" fmla="*/ 6707850 w 7295679"/>
              <a:gd name="connsiteY337" fmla="*/ 3712029 h 4463616"/>
              <a:gd name="connsiteX338" fmla="*/ 6675193 w 7295679"/>
              <a:gd name="connsiteY338" fmla="*/ 3722915 h 4463616"/>
              <a:gd name="connsiteX339" fmla="*/ 6631650 w 7295679"/>
              <a:gd name="connsiteY339" fmla="*/ 3733800 h 4463616"/>
              <a:gd name="connsiteX340" fmla="*/ 6446593 w 7295679"/>
              <a:gd name="connsiteY340" fmla="*/ 3701143 h 4463616"/>
              <a:gd name="connsiteX341" fmla="*/ 6413936 w 7295679"/>
              <a:gd name="connsiteY341" fmla="*/ 3690257 h 4463616"/>
              <a:gd name="connsiteX342" fmla="*/ 6381279 w 7295679"/>
              <a:gd name="connsiteY342" fmla="*/ 3679372 h 4463616"/>
              <a:gd name="connsiteX343" fmla="*/ 6359507 w 7295679"/>
              <a:gd name="connsiteY343" fmla="*/ 3657600 h 4463616"/>
              <a:gd name="connsiteX344" fmla="*/ 6283307 w 7295679"/>
              <a:gd name="connsiteY344" fmla="*/ 3635829 h 4463616"/>
              <a:gd name="connsiteX345" fmla="*/ 6217993 w 7295679"/>
              <a:gd name="connsiteY345" fmla="*/ 3614057 h 4463616"/>
              <a:gd name="connsiteX346" fmla="*/ 6185336 w 7295679"/>
              <a:gd name="connsiteY346" fmla="*/ 3592286 h 4463616"/>
              <a:gd name="connsiteX347" fmla="*/ 6141793 w 7295679"/>
              <a:gd name="connsiteY347" fmla="*/ 3581400 h 4463616"/>
              <a:gd name="connsiteX348" fmla="*/ 6109136 w 7295679"/>
              <a:gd name="connsiteY348" fmla="*/ 3570515 h 4463616"/>
              <a:gd name="connsiteX349" fmla="*/ 5945850 w 7295679"/>
              <a:gd name="connsiteY349" fmla="*/ 3592286 h 4463616"/>
              <a:gd name="connsiteX350" fmla="*/ 5869650 w 7295679"/>
              <a:gd name="connsiteY350" fmla="*/ 3635829 h 4463616"/>
              <a:gd name="connsiteX351" fmla="*/ 5804336 w 7295679"/>
              <a:gd name="connsiteY351" fmla="*/ 3657600 h 4463616"/>
              <a:gd name="connsiteX352" fmla="*/ 5771679 w 7295679"/>
              <a:gd name="connsiteY352" fmla="*/ 3668486 h 4463616"/>
              <a:gd name="connsiteX353" fmla="*/ 5684593 w 7295679"/>
              <a:gd name="connsiteY353" fmla="*/ 3679372 h 4463616"/>
              <a:gd name="connsiteX354" fmla="*/ 5651936 w 7295679"/>
              <a:gd name="connsiteY354" fmla="*/ 3690257 h 4463616"/>
              <a:gd name="connsiteX355" fmla="*/ 5608393 w 7295679"/>
              <a:gd name="connsiteY355" fmla="*/ 3733800 h 4463616"/>
              <a:gd name="connsiteX356" fmla="*/ 5281822 w 7295679"/>
              <a:gd name="connsiteY356" fmla="*/ 3744686 h 4463616"/>
              <a:gd name="connsiteX357" fmla="*/ 5249165 w 7295679"/>
              <a:gd name="connsiteY357" fmla="*/ 3853543 h 4463616"/>
              <a:gd name="connsiteX358" fmla="*/ 5270936 w 7295679"/>
              <a:gd name="connsiteY358" fmla="*/ 3886200 h 4463616"/>
              <a:gd name="connsiteX359" fmla="*/ 5281822 w 7295679"/>
              <a:gd name="connsiteY359" fmla="*/ 3929743 h 4463616"/>
              <a:gd name="connsiteX360" fmla="*/ 5303593 w 7295679"/>
              <a:gd name="connsiteY360" fmla="*/ 3962400 h 4463616"/>
              <a:gd name="connsiteX361" fmla="*/ 5314479 w 7295679"/>
              <a:gd name="connsiteY361" fmla="*/ 3995057 h 4463616"/>
              <a:gd name="connsiteX362" fmla="*/ 5314479 w 7295679"/>
              <a:gd name="connsiteY362" fmla="*/ 4016829 h 44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</a:cxnLst>
            <a:rect l="l" t="t" r="r" b="b"/>
            <a:pathLst>
              <a:path w="7295679" h="4463616">
                <a:moveTo>
                  <a:pt x="5314479" y="4016829"/>
                </a:moveTo>
                <a:lnTo>
                  <a:pt x="5314479" y="4016829"/>
                </a:lnTo>
                <a:cubicBezTo>
                  <a:pt x="5297979" y="4049829"/>
                  <a:pt x="5275679" y="4103430"/>
                  <a:pt x="5249165" y="4136572"/>
                </a:cubicBezTo>
                <a:cubicBezTo>
                  <a:pt x="5242754" y="4144586"/>
                  <a:pt x="5234650" y="4151086"/>
                  <a:pt x="5227393" y="4158343"/>
                </a:cubicBezTo>
                <a:cubicBezTo>
                  <a:pt x="5223764" y="4169229"/>
                  <a:pt x="5224621" y="4182886"/>
                  <a:pt x="5216507" y="4191000"/>
                </a:cubicBezTo>
                <a:cubicBezTo>
                  <a:pt x="5126613" y="4280894"/>
                  <a:pt x="5017636" y="4240108"/>
                  <a:pt x="4889936" y="4245429"/>
                </a:cubicBezTo>
                <a:cubicBezTo>
                  <a:pt x="4868165" y="4249058"/>
                  <a:pt x="4845288" y="4248565"/>
                  <a:pt x="4824622" y="4256315"/>
                </a:cubicBezTo>
                <a:cubicBezTo>
                  <a:pt x="4815012" y="4259919"/>
                  <a:pt x="4809261" y="4270072"/>
                  <a:pt x="4802850" y="4278086"/>
                </a:cubicBezTo>
                <a:cubicBezTo>
                  <a:pt x="4773280" y="4315048"/>
                  <a:pt x="4776568" y="4324274"/>
                  <a:pt x="4759307" y="4376057"/>
                </a:cubicBezTo>
                <a:cubicBezTo>
                  <a:pt x="4755678" y="4386943"/>
                  <a:pt x="4756536" y="4400601"/>
                  <a:pt x="4748422" y="4408715"/>
                </a:cubicBezTo>
                <a:cubicBezTo>
                  <a:pt x="4717399" y="4439737"/>
                  <a:pt x="4732343" y="4421946"/>
                  <a:pt x="4704879" y="4463143"/>
                </a:cubicBezTo>
                <a:cubicBezTo>
                  <a:pt x="4686736" y="4459514"/>
                  <a:pt x="4665055" y="4463616"/>
                  <a:pt x="4650450" y="4452257"/>
                </a:cubicBezTo>
                <a:cubicBezTo>
                  <a:pt x="4629796" y="4436193"/>
                  <a:pt x="4606907" y="4386943"/>
                  <a:pt x="4606907" y="4386943"/>
                </a:cubicBezTo>
                <a:cubicBezTo>
                  <a:pt x="4603279" y="4336143"/>
                  <a:pt x="4605408" y="4284600"/>
                  <a:pt x="4596022" y="4234543"/>
                </a:cubicBezTo>
                <a:cubicBezTo>
                  <a:pt x="4591804" y="4212048"/>
                  <a:pt x="4555289" y="4207756"/>
                  <a:pt x="4541593" y="4201886"/>
                </a:cubicBezTo>
                <a:cubicBezTo>
                  <a:pt x="4526678" y="4195494"/>
                  <a:pt x="4513117" y="4186142"/>
                  <a:pt x="4498050" y="4180115"/>
                </a:cubicBezTo>
                <a:cubicBezTo>
                  <a:pt x="4476742" y="4171592"/>
                  <a:pt x="4454507" y="4165600"/>
                  <a:pt x="4432736" y="4158343"/>
                </a:cubicBezTo>
                <a:lnTo>
                  <a:pt x="4400079" y="4147457"/>
                </a:lnTo>
                <a:cubicBezTo>
                  <a:pt x="4400074" y="4147455"/>
                  <a:pt x="4334769" y="4125689"/>
                  <a:pt x="4334765" y="4125686"/>
                </a:cubicBezTo>
                <a:cubicBezTo>
                  <a:pt x="4323879" y="4118429"/>
                  <a:pt x="4312323" y="4112088"/>
                  <a:pt x="4302107" y="4103915"/>
                </a:cubicBezTo>
                <a:cubicBezTo>
                  <a:pt x="4273828" y="4081292"/>
                  <a:pt x="4285379" y="4077128"/>
                  <a:pt x="4247679" y="4060372"/>
                </a:cubicBezTo>
                <a:cubicBezTo>
                  <a:pt x="4226708" y="4051051"/>
                  <a:pt x="4182365" y="4038600"/>
                  <a:pt x="4182365" y="4038600"/>
                </a:cubicBezTo>
                <a:cubicBezTo>
                  <a:pt x="4139839" y="3996076"/>
                  <a:pt x="4184461" y="4034206"/>
                  <a:pt x="4127936" y="4005943"/>
                </a:cubicBezTo>
                <a:cubicBezTo>
                  <a:pt x="4116234" y="4000092"/>
                  <a:pt x="4105495" y="3992345"/>
                  <a:pt x="4095279" y="3984172"/>
                </a:cubicBezTo>
                <a:cubicBezTo>
                  <a:pt x="4087265" y="3977761"/>
                  <a:pt x="4082687" y="3966990"/>
                  <a:pt x="4073507" y="3962400"/>
                </a:cubicBezTo>
                <a:cubicBezTo>
                  <a:pt x="4052981" y="3952137"/>
                  <a:pt x="4008193" y="3940629"/>
                  <a:pt x="4008193" y="3940629"/>
                </a:cubicBezTo>
                <a:cubicBezTo>
                  <a:pt x="3975495" y="3945300"/>
                  <a:pt x="3912576" y="3952852"/>
                  <a:pt x="3877565" y="3962400"/>
                </a:cubicBezTo>
                <a:cubicBezTo>
                  <a:pt x="3855424" y="3968438"/>
                  <a:pt x="3834754" y="3979671"/>
                  <a:pt x="3812250" y="3984172"/>
                </a:cubicBezTo>
                <a:cubicBezTo>
                  <a:pt x="3746570" y="3997307"/>
                  <a:pt x="3775374" y="3989206"/>
                  <a:pt x="3725165" y="4005943"/>
                </a:cubicBezTo>
                <a:cubicBezTo>
                  <a:pt x="3681041" y="3998589"/>
                  <a:pt x="3656896" y="3996349"/>
                  <a:pt x="3616307" y="3984172"/>
                </a:cubicBezTo>
                <a:cubicBezTo>
                  <a:pt x="3594326" y="3977578"/>
                  <a:pt x="3570088" y="3975130"/>
                  <a:pt x="3550993" y="3962400"/>
                </a:cubicBezTo>
                <a:cubicBezTo>
                  <a:pt x="3540107" y="3955143"/>
                  <a:pt x="3530291" y="3945942"/>
                  <a:pt x="3518336" y="3940629"/>
                </a:cubicBezTo>
                <a:cubicBezTo>
                  <a:pt x="3497365" y="3931308"/>
                  <a:pt x="3474793" y="3926114"/>
                  <a:pt x="3453022" y="3918857"/>
                </a:cubicBezTo>
                <a:lnTo>
                  <a:pt x="3420365" y="3907972"/>
                </a:lnTo>
                <a:cubicBezTo>
                  <a:pt x="3378697" y="3880194"/>
                  <a:pt x="3376461" y="3868218"/>
                  <a:pt x="3311507" y="3897086"/>
                </a:cubicBezTo>
                <a:cubicBezTo>
                  <a:pt x="3299552" y="3902399"/>
                  <a:pt x="3296993" y="3918857"/>
                  <a:pt x="3289736" y="3929743"/>
                </a:cubicBezTo>
                <a:cubicBezTo>
                  <a:pt x="3293365" y="3955143"/>
                  <a:pt x="3300622" y="3980285"/>
                  <a:pt x="3300622" y="4005943"/>
                </a:cubicBezTo>
                <a:cubicBezTo>
                  <a:pt x="3300622" y="4018365"/>
                  <a:pt x="3287440" y="4075848"/>
                  <a:pt x="3278850" y="4093029"/>
                </a:cubicBezTo>
                <a:cubicBezTo>
                  <a:pt x="3272999" y="4104731"/>
                  <a:pt x="3264336" y="4114800"/>
                  <a:pt x="3257079" y="4125686"/>
                </a:cubicBezTo>
                <a:cubicBezTo>
                  <a:pt x="3253450" y="4140200"/>
                  <a:pt x="3249127" y="4154558"/>
                  <a:pt x="3246193" y="4169229"/>
                </a:cubicBezTo>
                <a:cubicBezTo>
                  <a:pt x="3231939" y="4240497"/>
                  <a:pt x="3241276" y="4219097"/>
                  <a:pt x="3224422" y="4278086"/>
                </a:cubicBezTo>
                <a:cubicBezTo>
                  <a:pt x="3221270" y="4289119"/>
                  <a:pt x="3220704" y="4301783"/>
                  <a:pt x="3213536" y="4310743"/>
                </a:cubicBezTo>
                <a:cubicBezTo>
                  <a:pt x="3205363" y="4320959"/>
                  <a:pt x="3192834" y="4327201"/>
                  <a:pt x="3180879" y="4332515"/>
                </a:cubicBezTo>
                <a:cubicBezTo>
                  <a:pt x="3159908" y="4341836"/>
                  <a:pt x="3115565" y="4354286"/>
                  <a:pt x="3115565" y="4354286"/>
                </a:cubicBezTo>
                <a:cubicBezTo>
                  <a:pt x="3093793" y="4347029"/>
                  <a:pt x="3066478" y="4348743"/>
                  <a:pt x="3050250" y="4332515"/>
                </a:cubicBezTo>
                <a:lnTo>
                  <a:pt x="3006707" y="4288972"/>
                </a:lnTo>
                <a:lnTo>
                  <a:pt x="2984936" y="4267200"/>
                </a:lnTo>
                <a:cubicBezTo>
                  <a:pt x="2959052" y="4189550"/>
                  <a:pt x="2995754" y="4283427"/>
                  <a:pt x="2941393" y="4201886"/>
                </a:cubicBezTo>
                <a:cubicBezTo>
                  <a:pt x="2935028" y="4192339"/>
                  <a:pt x="2937392" y="4178409"/>
                  <a:pt x="2930507" y="4169229"/>
                </a:cubicBezTo>
                <a:cubicBezTo>
                  <a:pt x="2915112" y="4148703"/>
                  <a:pt x="2876079" y="4114800"/>
                  <a:pt x="2876079" y="4114800"/>
                </a:cubicBezTo>
                <a:cubicBezTo>
                  <a:pt x="2856948" y="4057408"/>
                  <a:pt x="2877837" y="4103848"/>
                  <a:pt x="2832536" y="4049486"/>
                </a:cubicBezTo>
                <a:cubicBezTo>
                  <a:pt x="2824161" y="4039435"/>
                  <a:pt x="2818938" y="4027045"/>
                  <a:pt x="2810765" y="4016829"/>
                </a:cubicBezTo>
                <a:cubicBezTo>
                  <a:pt x="2804354" y="4008815"/>
                  <a:pt x="2778730" y="3995057"/>
                  <a:pt x="2788993" y="3995057"/>
                </a:cubicBezTo>
                <a:cubicBezTo>
                  <a:pt x="2802076" y="3995057"/>
                  <a:pt x="2809948" y="4010978"/>
                  <a:pt x="2821650" y="4016829"/>
                </a:cubicBezTo>
                <a:cubicBezTo>
                  <a:pt x="2831913" y="4021961"/>
                  <a:pt x="2844044" y="4022583"/>
                  <a:pt x="2854307" y="4027715"/>
                </a:cubicBezTo>
                <a:cubicBezTo>
                  <a:pt x="2866009" y="4033566"/>
                  <a:pt x="2873882" y="4049486"/>
                  <a:pt x="2886965" y="4049486"/>
                </a:cubicBezTo>
                <a:cubicBezTo>
                  <a:pt x="2897228" y="4049486"/>
                  <a:pt x="2871604" y="4035729"/>
                  <a:pt x="2865193" y="4027715"/>
                </a:cubicBezTo>
                <a:cubicBezTo>
                  <a:pt x="2839949" y="3996160"/>
                  <a:pt x="2850524" y="3990325"/>
                  <a:pt x="2810765" y="3973286"/>
                </a:cubicBezTo>
                <a:cubicBezTo>
                  <a:pt x="2797014" y="3967393"/>
                  <a:pt x="2781851" y="3965535"/>
                  <a:pt x="2767222" y="3962400"/>
                </a:cubicBezTo>
                <a:cubicBezTo>
                  <a:pt x="2731039" y="3954647"/>
                  <a:pt x="2693470" y="3952331"/>
                  <a:pt x="2658365" y="3940629"/>
                </a:cubicBezTo>
                <a:cubicBezTo>
                  <a:pt x="2608154" y="3923892"/>
                  <a:pt x="2636959" y="3931993"/>
                  <a:pt x="2571279" y="3918857"/>
                </a:cubicBezTo>
                <a:cubicBezTo>
                  <a:pt x="2560393" y="3911600"/>
                  <a:pt x="2550324" y="3902937"/>
                  <a:pt x="2538622" y="3897086"/>
                </a:cubicBezTo>
                <a:cubicBezTo>
                  <a:pt x="2492242" y="3873896"/>
                  <a:pt x="2503792" y="3904712"/>
                  <a:pt x="2462422" y="3842657"/>
                </a:cubicBezTo>
                <a:lnTo>
                  <a:pt x="2418879" y="3777343"/>
                </a:lnTo>
                <a:cubicBezTo>
                  <a:pt x="2411622" y="3766457"/>
                  <a:pt x="2408809" y="3750537"/>
                  <a:pt x="2397107" y="3744686"/>
                </a:cubicBezTo>
                <a:cubicBezTo>
                  <a:pt x="2382593" y="3737429"/>
                  <a:pt x="2367067" y="3731916"/>
                  <a:pt x="2353565" y="3722915"/>
                </a:cubicBezTo>
                <a:cubicBezTo>
                  <a:pt x="2345025" y="3717222"/>
                  <a:pt x="2339807" y="3707554"/>
                  <a:pt x="2331793" y="3701143"/>
                </a:cubicBezTo>
                <a:cubicBezTo>
                  <a:pt x="2321577" y="3692970"/>
                  <a:pt x="2309352" y="3687545"/>
                  <a:pt x="2299136" y="3679372"/>
                </a:cubicBezTo>
                <a:cubicBezTo>
                  <a:pt x="2264790" y="3651895"/>
                  <a:pt x="2278935" y="3637315"/>
                  <a:pt x="2212050" y="3635829"/>
                </a:cubicBezTo>
                <a:lnTo>
                  <a:pt x="1722193" y="3624943"/>
                </a:lnTo>
                <a:cubicBezTo>
                  <a:pt x="1640109" y="3597581"/>
                  <a:pt x="1741288" y="3634490"/>
                  <a:pt x="1656879" y="3592286"/>
                </a:cubicBezTo>
                <a:cubicBezTo>
                  <a:pt x="1646616" y="3587154"/>
                  <a:pt x="1635108" y="3585029"/>
                  <a:pt x="1624222" y="3581400"/>
                </a:cubicBezTo>
                <a:cubicBezTo>
                  <a:pt x="1573422" y="3588657"/>
                  <a:pt x="1521606" y="3590726"/>
                  <a:pt x="1471822" y="3603172"/>
                </a:cubicBezTo>
                <a:cubicBezTo>
                  <a:pt x="1445860" y="3609662"/>
                  <a:pt x="1448908" y="3641361"/>
                  <a:pt x="1439165" y="3657600"/>
                </a:cubicBezTo>
                <a:cubicBezTo>
                  <a:pt x="1424222" y="3682505"/>
                  <a:pt x="1410424" y="3681695"/>
                  <a:pt x="1384736" y="3690257"/>
                </a:cubicBezTo>
                <a:cubicBezTo>
                  <a:pt x="1308367" y="3664802"/>
                  <a:pt x="1372991" y="3697423"/>
                  <a:pt x="1341193" y="3559629"/>
                </a:cubicBezTo>
                <a:cubicBezTo>
                  <a:pt x="1336212" y="3538044"/>
                  <a:pt x="1301316" y="3531822"/>
                  <a:pt x="1286765" y="3526972"/>
                </a:cubicBezTo>
                <a:cubicBezTo>
                  <a:pt x="1279508" y="3519715"/>
                  <a:pt x="1275194" y="3506333"/>
                  <a:pt x="1264993" y="3505200"/>
                </a:cubicBezTo>
                <a:cubicBezTo>
                  <a:pt x="1216194" y="3499778"/>
                  <a:pt x="1189566" y="3511113"/>
                  <a:pt x="1156136" y="3537857"/>
                </a:cubicBezTo>
                <a:cubicBezTo>
                  <a:pt x="1148122" y="3544268"/>
                  <a:pt x="1140523" y="3551418"/>
                  <a:pt x="1134365" y="3559629"/>
                </a:cubicBezTo>
                <a:cubicBezTo>
                  <a:pt x="1118666" y="3580562"/>
                  <a:pt x="1090822" y="3624943"/>
                  <a:pt x="1090822" y="3624943"/>
                </a:cubicBezTo>
                <a:cubicBezTo>
                  <a:pt x="1076308" y="3621314"/>
                  <a:pt x="1058962" y="3623403"/>
                  <a:pt x="1047279" y="3614057"/>
                </a:cubicBezTo>
                <a:cubicBezTo>
                  <a:pt x="1038319" y="3606889"/>
                  <a:pt x="1036393" y="3592875"/>
                  <a:pt x="1036393" y="3581400"/>
                </a:cubicBezTo>
                <a:cubicBezTo>
                  <a:pt x="1036393" y="3537706"/>
                  <a:pt x="1040096" y="3493871"/>
                  <a:pt x="1047279" y="3450772"/>
                </a:cubicBezTo>
                <a:cubicBezTo>
                  <a:pt x="1051052" y="3428135"/>
                  <a:pt x="1065277" y="3408094"/>
                  <a:pt x="1069050" y="3385457"/>
                </a:cubicBezTo>
                <a:cubicBezTo>
                  <a:pt x="1070367" y="3377553"/>
                  <a:pt x="1078911" y="3305352"/>
                  <a:pt x="1090822" y="3287486"/>
                </a:cubicBezTo>
                <a:cubicBezTo>
                  <a:pt x="1099361" y="3274677"/>
                  <a:pt x="1112593" y="3265715"/>
                  <a:pt x="1123479" y="3254829"/>
                </a:cubicBezTo>
                <a:cubicBezTo>
                  <a:pt x="1141622" y="3200400"/>
                  <a:pt x="1137994" y="3233057"/>
                  <a:pt x="1112593" y="3156857"/>
                </a:cubicBezTo>
                <a:lnTo>
                  <a:pt x="1101707" y="3124200"/>
                </a:lnTo>
                <a:cubicBezTo>
                  <a:pt x="1083393" y="3014308"/>
                  <a:pt x="1109099" y="3090514"/>
                  <a:pt x="1069050" y="3037115"/>
                </a:cubicBezTo>
                <a:cubicBezTo>
                  <a:pt x="1053350" y="3016182"/>
                  <a:pt x="1025507" y="2971800"/>
                  <a:pt x="1025507" y="2971800"/>
                </a:cubicBezTo>
                <a:cubicBezTo>
                  <a:pt x="1021879" y="2960914"/>
                  <a:pt x="1017774" y="2950176"/>
                  <a:pt x="1014622" y="2939143"/>
                </a:cubicBezTo>
                <a:cubicBezTo>
                  <a:pt x="1010512" y="2924758"/>
                  <a:pt x="1009629" y="2909351"/>
                  <a:pt x="1003736" y="2895600"/>
                </a:cubicBezTo>
                <a:cubicBezTo>
                  <a:pt x="998582" y="2883575"/>
                  <a:pt x="993059" y="2869877"/>
                  <a:pt x="981965" y="2862943"/>
                </a:cubicBezTo>
                <a:cubicBezTo>
                  <a:pt x="962504" y="2850780"/>
                  <a:pt x="938914" y="2846738"/>
                  <a:pt x="916650" y="2841172"/>
                </a:cubicBezTo>
                <a:cubicBezTo>
                  <a:pt x="902136" y="2837543"/>
                  <a:pt x="887437" y="2834585"/>
                  <a:pt x="873107" y="2830286"/>
                </a:cubicBezTo>
                <a:cubicBezTo>
                  <a:pt x="851126" y="2823692"/>
                  <a:pt x="807793" y="2808515"/>
                  <a:pt x="807793" y="2808515"/>
                </a:cubicBezTo>
                <a:cubicBezTo>
                  <a:pt x="800536" y="2797629"/>
                  <a:pt x="794637" y="2785703"/>
                  <a:pt x="786022" y="2775857"/>
                </a:cubicBezTo>
                <a:cubicBezTo>
                  <a:pt x="769126" y="2756547"/>
                  <a:pt x="745825" y="2742778"/>
                  <a:pt x="731593" y="2721429"/>
                </a:cubicBezTo>
                <a:cubicBezTo>
                  <a:pt x="717079" y="2699658"/>
                  <a:pt x="712873" y="2664390"/>
                  <a:pt x="688050" y="2656115"/>
                </a:cubicBezTo>
                <a:cubicBezTo>
                  <a:pt x="594983" y="2625092"/>
                  <a:pt x="645508" y="2637190"/>
                  <a:pt x="535650" y="2623457"/>
                </a:cubicBezTo>
                <a:cubicBezTo>
                  <a:pt x="513879" y="2616200"/>
                  <a:pt x="486563" y="2617913"/>
                  <a:pt x="470336" y="2601686"/>
                </a:cubicBezTo>
                <a:cubicBezTo>
                  <a:pt x="452193" y="2583543"/>
                  <a:pt x="430139" y="2568606"/>
                  <a:pt x="415907" y="2547257"/>
                </a:cubicBezTo>
                <a:cubicBezTo>
                  <a:pt x="408650" y="2536371"/>
                  <a:pt x="405022" y="2521857"/>
                  <a:pt x="394136" y="2514600"/>
                </a:cubicBezTo>
                <a:cubicBezTo>
                  <a:pt x="381688" y="2506301"/>
                  <a:pt x="365107" y="2507343"/>
                  <a:pt x="350593" y="2503715"/>
                </a:cubicBezTo>
                <a:cubicBezTo>
                  <a:pt x="328822" y="2489201"/>
                  <a:pt x="303781" y="2478674"/>
                  <a:pt x="285279" y="2460172"/>
                </a:cubicBezTo>
                <a:cubicBezTo>
                  <a:pt x="221599" y="2396492"/>
                  <a:pt x="252199" y="2419975"/>
                  <a:pt x="198193" y="2383972"/>
                </a:cubicBezTo>
                <a:cubicBezTo>
                  <a:pt x="179193" y="2326975"/>
                  <a:pt x="195420" y="2359427"/>
                  <a:pt x="132879" y="2296886"/>
                </a:cubicBezTo>
                <a:lnTo>
                  <a:pt x="111107" y="2275115"/>
                </a:lnTo>
                <a:cubicBezTo>
                  <a:pt x="90854" y="2254862"/>
                  <a:pt x="84148" y="2245306"/>
                  <a:pt x="56679" y="2231572"/>
                </a:cubicBezTo>
                <a:cubicBezTo>
                  <a:pt x="46416" y="2226440"/>
                  <a:pt x="34908" y="2224315"/>
                  <a:pt x="24022" y="2220686"/>
                </a:cubicBezTo>
                <a:cubicBezTo>
                  <a:pt x="20393" y="2206172"/>
                  <a:pt x="17246" y="2191528"/>
                  <a:pt x="13136" y="2177143"/>
                </a:cubicBezTo>
                <a:cubicBezTo>
                  <a:pt x="9984" y="2166110"/>
                  <a:pt x="0" y="2155738"/>
                  <a:pt x="2250" y="2144486"/>
                </a:cubicBezTo>
                <a:cubicBezTo>
                  <a:pt x="4263" y="2134422"/>
                  <a:pt x="15811" y="2128873"/>
                  <a:pt x="24022" y="2122715"/>
                </a:cubicBezTo>
                <a:cubicBezTo>
                  <a:pt x="44955" y="2107016"/>
                  <a:pt x="70834" y="2097674"/>
                  <a:pt x="89336" y="2079172"/>
                </a:cubicBezTo>
                <a:lnTo>
                  <a:pt x="132879" y="2035629"/>
                </a:lnTo>
                <a:cubicBezTo>
                  <a:pt x="140136" y="2028372"/>
                  <a:pt x="146110" y="2019550"/>
                  <a:pt x="154650" y="2013857"/>
                </a:cubicBezTo>
                <a:lnTo>
                  <a:pt x="187307" y="1992086"/>
                </a:lnTo>
                <a:cubicBezTo>
                  <a:pt x="249696" y="1898505"/>
                  <a:pt x="174900" y="2016901"/>
                  <a:pt x="219965" y="1926772"/>
                </a:cubicBezTo>
                <a:cubicBezTo>
                  <a:pt x="236544" y="1893613"/>
                  <a:pt x="258494" y="1877357"/>
                  <a:pt x="285279" y="1850572"/>
                </a:cubicBezTo>
                <a:cubicBezTo>
                  <a:pt x="292536" y="1843315"/>
                  <a:pt x="297313" y="1832045"/>
                  <a:pt x="307050" y="1828800"/>
                </a:cubicBezTo>
                <a:cubicBezTo>
                  <a:pt x="353900" y="1813184"/>
                  <a:pt x="328575" y="1820698"/>
                  <a:pt x="383250" y="1807029"/>
                </a:cubicBezTo>
                <a:cubicBezTo>
                  <a:pt x="414940" y="1775339"/>
                  <a:pt x="427036" y="1774855"/>
                  <a:pt x="394136" y="1709057"/>
                </a:cubicBezTo>
                <a:cubicBezTo>
                  <a:pt x="389004" y="1698794"/>
                  <a:pt x="372365" y="1701800"/>
                  <a:pt x="361479" y="1698172"/>
                </a:cubicBezTo>
                <a:cubicBezTo>
                  <a:pt x="354222" y="1690915"/>
                  <a:pt x="341394" y="1686524"/>
                  <a:pt x="339707" y="1676400"/>
                </a:cubicBezTo>
                <a:cubicBezTo>
                  <a:pt x="325996" y="1594135"/>
                  <a:pt x="417218" y="1639520"/>
                  <a:pt x="459450" y="1643743"/>
                </a:cubicBezTo>
                <a:cubicBezTo>
                  <a:pt x="470336" y="1647372"/>
                  <a:pt x="482770" y="1647960"/>
                  <a:pt x="492107" y="1654629"/>
                </a:cubicBezTo>
                <a:cubicBezTo>
                  <a:pt x="508810" y="1666560"/>
                  <a:pt x="521136" y="1683658"/>
                  <a:pt x="535650" y="1698172"/>
                </a:cubicBezTo>
                <a:cubicBezTo>
                  <a:pt x="542907" y="1705429"/>
                  <a:pt x="548883" y="1714250"/>
                  <a:pt x="557422" y="1719943"/>
                </a:cubicBezTo>
                <a:lnTo>
                  <a:pt x="622736" y="1763486"/>
                </a:lnTo>
                <a:cubicBezTo>
                  <a:pt x="708702" y="1741994"/>
                  <a:pt x="647618" y="1771780"/>
                  <a:pt x="677165" y="1643743"/>
                </a:cubicBezTo>
                <a:cubicBezTo>
                  <a:pt x="680107" y="1630995"/>
                  <a:pt x="690561" y="1621137"/>
                  <a:pt x="698936" y="1611086"/>
                </a:cubicBezTo>
                <a:cubicBezTo>
                  <a:pt x="730298" y="1573452"/>
                  <a:pt x="724001" y="1580960"/>
                  <a:pt x="764250" y="1567543"/>
                </a:cubicBezTo>
                <a:cubicBezTo>
                  <a:pt x="815907" y="1515886"/>
                  <a:pt x="788320" y="1530491"/>
                  <a:pt x="840450" y="1513115"/>
                </a:cubicBezTo>
                <a:cubicBezTo>
                  <a:pt x="847707" y="1502229"/>
                  <a:pt x="856371" y="1492159"/>
                  <a:pt x="862222" y="1480457"/>
                </a:cubicBezTo>
                <a:cubicBezTo>
                  <a:pt x="888498" y="1427903"/>
                  <a:pt x="872208" y="1356218"/>
                  <a:pt x="862222" y="1306286"/>
                </a:cubicBezTo>
                <a:cubicBezTo>
                  <a:pt x="860209" y="1296222"/>
                  <a:pt x="847707" y="1291772"/>
                  <a:pt x="840450" y="1284515"/>
                </a:cubicBezTo>
                <a:cubicBezTo>
                  <a:pt x="848218" y="1237908"/>
                  <a:pt x="839669" y="1211167"/>
                  <a:pt x="883993" y="1186543"/>
                </a:cubicBezTo>
                <a:cubicBezTo>
                  <a:pt x="904054" y="1175398"/>
                  <a:pt x="949307" y="1164772"/>
                  <a:pt x="949307" y="1164772"/>
                </a:cubicBezTo>
                <a:cubicBezTo>
                  <a:pt x="961317" y="1166273"/>
                  <a:pt x="1042553" y="1170645"/>
                  <a:pt x="1069050" y="1186543"/>
                </a:cubicBezTo>
                <a:cubicBezTo>
                  <a:pt x="1143758" y="1231368"/>
                  <a:pt x="1030975" y="1188367"/>
                  <a:pt x="1123479" y="1219200"/>
                </a:cubicBezTo>
                <a:cubicBezTo>
                  <a:pt x="1130736" y="1233714"/>
                  <a:pt x="1137199" y="1248654"/>
                  <a:pt x="1145250" y="1262743"/>
                </a:cubicBezTo>
                <a:cubicBezTo>
                  <a:pt x="1151741" y="1274102"/>
                  <a:pt x="1162885" y="1282988"/>
                  <a:pt x="1167022" y="1295400"/>
                </a:cubicBezTo>
                <a:cubicBezTo>
                  <a:pt x="1167131" y="1295728"/>
                  <a:pt x="1181525" y="1393354"/>
                  <a:pt x="1188793" y="1404257"/>
                </a:cubicBezTo>
                <a:cubicBezTo>
                  <a:pt x="1200852" y="1422345"/>
                  <a:pt x="1235477" y="1430705"/>
                  <a:pt x="1254107" y="1436915"/>
                </a:cubicBezTo>
                <a:cubicBezTo>
                  <a:pt x="1261364" y="1444172"/>
                  <a:pt x="1265616" y="1458686"/>
                  <a:pt x="1275879" y="1458686"/>
                </a:cubicBezTo>
                <a:cubicBezTo>
                  <a:pt x="1325383" y="1458686"/>
                  <a:pt x="1526988" y="1435624"/>
                  <a:pt x="1613336" y="1426029"/>
                </a:cubicBezTo>
                <a:cubicBezTo>
                  <a:pt x="1616965" y="1349829"/>
                  <a:pt x="1614355" y="1273075"/>
                  <a:pt x="1624222" y="1197429"/>
                </a:cubicBezTo>
                <a:cubicBezTo>
                  <a:pt x="1625549" y="1187252"/>
                  <a:pt x="1637192" y="1180937"/>
                  <a:pt x="1645993" y="1175657"/>
                </a:cubicBezTo>
                <a:cubicBezTo>
                  <a:pt x="1661976" y="1166067"/>
                  <a:pt x="1722589" y="1155500"/>
                  <a:pt x="1733079" y="1153886"/>
                </a:cubicBezTo>
                <a:cubicBezTo>
                  <a:pt x="1761993" y="1149438"/>
                  <a:pt x="1791411" y="1148391"/>
                  <a:pt x="1820165" y="1143000"/>
                </a:cubicBezTo>
                <a:cubicBezTo>
                  <a:pt x="1849574" y="1137486"/>
                  <a:pt x="1877735" y="1126148"/>
                  <a:pt x="1907250" y="1121229"/>
                </a:cubicBezTo>
                <a:lnTo>
                  <a:pt x="1972565" y="1110343"/>
                </a:lnTo>
                <a:cubicBezTo>
                  <a:pt x="2004669" y="1014026"/>
                  <a:pt x="1995155" y="1055749"/>
                  <a:pt x="1972565" y="859972"/>
                </a:cubicBezTo>
                <a:cubicBezTo>
                  <a:pt x="1969934" y="837174"/>
                  <a:pt x="1950793" y="794657"/>
                  <a:pt x="1950793" y="794657"/>
                </a:cubicBezTo>
                <a:cubicBezTo>
                  <a:pt x="1954422" y="758371"/>
                  <a:pt x="1950802" y="720607"/>
                  <a:pt x="1961679" y="685800"/>
                </a:cubicBezTo>
                <a:cubicBezTo>
                  <a:pt x="1974299" y="645416"/>
                  <a:pt x="2012708" y="608433"/>
                  <a:pt x="2048765" y="587829"/>
                </a:cubicBezTo>
                <a:cubicBezTo>
                  <a:pt x="2058728" y="582136"/>
                  <a:pt x="2070678" y="580972"/>
                  <a:pt x="2081422" y="576943"/>
                </a:cubicBezTo>
                <a:cubicBezTo>
                  <a:pt x="2084565" y="575765"/>
                  <a:pt x="2153685" y="546756"/>
                  <a:pt x="2168507" y="544286"/>
                </a:cubicBezTo>
                <a:cubicBezTo>
                  <a:pt x="2200918" y="538884"/>
                  <a:pt x="2233951" y="538047"/>
                  <a:pt x="2266479" y="533400"/>
                </a:cubicBezTo>
                <a:cubicBezTo>
                  <a:pt x="2284795" y="530783"/>
                  <a:pt x="2302420" y="523254"/>
                  <a:pt x="2320907" y="522515"/>
                </a:cubicBezTo>
                <a:cubicBezTo>
                  <a:pt x="2393421" y="519615"/>
                  <a:pt x="2466050" y="522515"/>
                  <a:pt x="2538622" y="522515"/>
                </a:cubicBezTo>
                <a:lnTo>
                  <a:pt x="2375336" y="511629"/>
                </a:lnTo>
                <a:cubicBezTo>
                  <a:pt x="2289905" y="502136"/>
                  <a:pt x="2255918" y="491457"/>
                  <a:pt x="2168507" y="511629"/>
                </a:cubicBezTo>
                <a:cubicBezTo>
                  <a:pt x="2146954" y="516603"/>
                  <a:pt x="2100883" y="568367"/>
                  <a:pt x="2092307" y="576943"/>
                </a:cubicBezTo>
                <a:cubicBezTo>
                  <a:pt x="2085050" y="584200"/>
                  <a:pt x="2080273" y="595470"/>
                  <a:pt x="2070536" y="598715"/>
                </a:cubicBezTo>
                <a:lnTo>
                  <a:pt x="2037879" y="609600"/>
                </a:lnTo>
                <a:cubicBezTo>
                  <a:pt x="2026993" y="616857"/>
                  <a:pt x="2016581" y="624881"/>
                  <a:pt x="2005222" y="631372"/>
                </a:cubicBezTo>
                <a:cubicBezTo>
                  <a:pt x="1991133" y="639423"/>
                  <a:pt x="1975181" y="644142"/>
                  <a:pt x="1961679" y="653143"/>
                </a:cubicBezTo>
                <a:cubicBezTo>
                  <a:pt x="1901909" y="692990"/>
                  <a:pt x="1983055" y="660533"/>
                  <a:pt x="1907250" y="685800"/>
                </a:cubicBezTo>
                <a:cubicBezTo>
                  <a:pt x="1892736" y="682172"/>
                  <a:pt x="1875389" y="684261"/>
                  <a:pt x="1863707" y="674915"/>
                </a:cubicBezTo>
                <a:cubicBezTo>
                  <a:pt x="1854747" y="667747"/>
                  <a:pt x="1858726" y="652097"/>
                  <a:pt x="1852822" y="642257"/>
                </a:cubicBezTo>
                <a:cubicBezTo>
                  <a:pt x="1847542" y="633456"/>
                  <a:pt x="1838307" y="627743"/>
                  <a:pt x="1831050" y="620486"/>
                </a:cubicBezTo>
                <a:cubicBezTo>
                  <a:pt x="1822119" y="593692"/>
                  <a:pt x="1810954" y="581966"/>
                  <a:pt x="1831050" y="555172"/>
                </a:cubicBezTo>
                <a:cubicBezTo>
                  <a:pt x="1846445" y="534645"/>
                  <a:pt x="1885479" y="500743"/>
                  <a:pt x="1885479" y="500743"/>
                </a:cubicBezTo>
                <a:cubicBezTo>
                  <a:pt x="1889108" y="468086"/>
                  <a:pt x="1887720" y="434472"/>
                  <a:pt x="1896365" y="402772"/>
                </a:cubicBezTo>
                <a:cubicBezTo>
                  <a:pt x="1899065" y="392870"/>
                  <a:pt x="1911725" y="389014"/>
                  <a:pt x="1918136" y="381000"/>
                </a:cubicBezTo>
                <a:cubicBezTo>
                  <a:pt x="1926309" y="370784"/>
                  <a:pt x="1931393" y="358276"/>
                  <a:pt x="1939907" y="348343"/>
                </a:cubicBezTo>
                <a:cubicBezTo>
                  <a:pt x="1953265" y="332758"/>
                  <a:pt x="1968936" y="319314"/>
                  <a:pt x="1983450" y="304800"/>
                </a:cubicBezTo>
                <a:lnTo>
                  <a:pt x="2005222" y="283029"/>
                </a:lnTo>
                <a:lnTo>
                  <a:pt x="2026993" y="217715"/>
                </a:lnTo>
                <a:cubicBezTo>
                  <a:pt x="2030622" y="206829"/>
                  <a:pt x="2032747" y="195320"/>
                  <a:pt x="2037879" y="185057"/>
                </a:cubicBezTo>
                <a:cubicBezTo>
                  <a:pt x="2052393" y="156029"/>
                  <a:pt x="2071159" y="128761"/>
                  <a:pt x="2081422" y="97972"/>
                </a:cubicBezTo>
                <a:cubicBezTo>
                  <a:pt x="2085050" y="87086"/>
                  <a:pt x="2086404" y="75154"/>
                  <a:pt x="2092307" y="65315"/>
                </a:cubicBezTo>
                <a:cubicBezTo>
                  <a:pt x="2098879" y="54362"/>
                  <a:pt x="2136708" y="23652"/>
                  <a:pt x="2146736" y="21772"/>
                </a:cubicBezTo>
                <a:cubicBezTo>
                  <a:pt x="2193236" y="13053"/>
                  <a:pt x="2241079" y="14515"/>
                  <a:pt x="2288250" y="10886"/>
                </a:cubicBezTo>
                <a:cubicBezTo>
                  <a:pt x="2299136" y="7257"/>
                  <a:pt x="2309432" y="0"/>
                  <a:pt x="2320907" y="0"/>
                </a:cubicBezTo>
                <a:cubicBezTo>
                  <a:pt x="2390953" y="0"/>
                  <a:pt x="2385500" y="3148"/>
                  <a:pt x="2429765" y="32657"/>
                </a:cubicBezTo>
                <a:cubicBezTo>
                  <a:pt x="2437022" y="43543"/>
                  <a:pt x="2443160" y="55264"/>
                  <a:pt x="2451536" y="65315"/>
                </a:cubicBezTo>
                <a:cubicBezTo>
                  <a:pt x="2477728" y="96746"/>
                  <a:pt x="2484740" y="98337"/>
                  <a:pt x="2516850" y="119743"/>
                </a:cubicBezTo>
                <a:cubicBezTo>
                  <a:pt x="2547688" y="212255"/>
                  <a:pt x="2504680" y="99459"/>
                  <a:pt x="2549507" y="174172"/>
                </a:cubicBezTo>
                <a:cubicBezTo>
                  <a:pt x="2555411" y="184011"/>
                  <a:pt x="2555261" y="196566"/>
                  <a:pt x="2560393" y="206829"/>
                </a:cubicBezTo>
                <a:cubicBezTo>
                  <a:pt x="2566244" y="218531"/>
                  <a:pt x="2574908" y="228600"/>
                  <a:pt x="2582165" y="239486"/>
                </a:cubicBezTo>
                <a:cubicBezTo>
                  <a:pt x="2595853" y="280553"/>
                  <a:pt x="2599161" y="300025"/>
                  <a:pt x="2636593" y="337457"/>
                </a:cubicBezTo>
                <a:cubicBezTo>
                  <a:pt x="2643850" y="344714"/>
                  <a:pt x="2651954" y="351215"/>
                  <a:pt x="2658365" y="359229"/>
                </a:cubicBezTo>
                <a:cubicBezTo>
                  <a:pt x="2666538" y="369445"/>
                  <a:pt x="2669042" y="384952"/>
                  <a:pt x="2680136" y="391886"/>
                </a:cubicBezTo>
                <a:cubicBezTo>
                  <a:pt x="2699597" y="404049"/>
                  <a:pt x="2723679" y="406400"/>
                  <a:pt x="2745450" y="413657"/>
                </a:cubicBezTo>
                <a:cubicBezTo>
                  <a:pt x="2756336" y="417286"/>
                  <a:pt x="2768560" y="418178"/>
                  <a:pt x="2778107" y="424543"/>
                </a:cubicBezTo>
                <a:lnTo>
                  <a:pt x="2810765" y="446315"/>
                </a:lnTo>
                <a:cubicBezTo>
                  <a:pt x="2861565" y="442686"/>
                  <a:pt x="2912547" y="441053"/>
                  <a:pt x="2963165" y="435429"/>
                </a:cubicBezTo>
                <a:cubicBezTo>
                  <a:pt x="2978034" y="433777"/>
                  <a:pt x="2991988" y="427219"/>
                  <a:pt x="3006707" y="424543"/>
                </a:cubicBezTo>
                <a:cubicBezTo>
                  <a:pt x="3031951" y="419953"/>
                  <a:pt x="3057507" y="417286"/>
                  <a:pt x="3082907" y="413657"/>
                </a:cubicBezTo>
                <a:cubicBezTo>
                  <a:pt x="3409279" y="442038"/>
                  <a:pt x="3249602" y="439414"/>
                  <a:pt x="3561879" y="424543"/>
                </a:cubicBezTo>
                <a:cubicBezTo>
                  <a:pt x="3588025" y="418006"/>
                  <a:pt x="3619285" y="415378"/>
                  <a:pt x="3638079" y="391886"/>
                </a:cubicBezTo>
                <a:cubicBezTo>
                  <a:pt x="3645247" y="382926"/>
                  <a:pt x="3643061" y="369068"/>
                  <a:pt x="3648965" y="359229"/>
                </a:cubicBezTo>
                <a:cubicBezTo>
                  <a:pt x="3654245" y="350428"/>
                  <a:pt x="3664578" y="345668"/>
                  <a:pt x="3670736" y="337457"/>
                </a:cubicBezTo>
                <a:cubicBezTo>
                  <a:pt x="3686435" y="316524"/>
                  <a:pt x="3699765" y="293914"/>
                  <a:pt x="3714279" y="272143"/>
                </a:cubicBezTo>
                <a:cubicBezTo>
                  <a:pt x="3721536" y="261257"/>
                  <a:pt x="3731913" y="251897"/>
                  <a:pt x="3736050" y="239486"/>
                </a:cubicBezTo>
                <a:cubicBezTo>
                  <a:pt x="3739679" y="228600"/>
                  <a:pt x="3741032" y="216668"/>
                  <a:pt x="3746936" y="206829"/>
                </a:cubicBezTo>
                <a:cubicBezTo>
                  <a:pt x="3752216" y="198028"/>
                  <a:pt x="3760496" y="191215"/>
                  <a:pt x="3768707" y="185057"/>
                </a:cubicBezTo>
                <a:cubicBezTo>
                  <a:pt x="3789640" y="169357"/>
                  <a:pt x="3815520" y="160018"/>
                  <a:pt x="3834022" y="141515"/>
                </a:cubicBezTo>
                <a:cubicBezTo>
                  <a:pt x="3841279" y="134258"/>
                  <a:pt x="3846992" y="125024"/>
                  <a:pt x="3855793" y="119743"/>
                </a:cubicBezTo>
                <a:cubicBezTo>
                  <a:pt x="3865632" y="113839"/>
                  <a:pt x="3877564" y="112486"/>
                  <a:pt x="3888450" y="108857"/>
                </a:cubicBezTo>
                <a:cubicBezTo>
                  <a:pt x="3899336" y="112486"/>
                  <a:pt x="3912993" y="111629"/>
                  <a:pt x="3921107" y="119743"/>
                </a:cubicBezTo>
                <a:cubicBezTo>
                  <a:pt x="3929221" y="127857"/>
                  <a:pt x="3930107" y="141082"/>
                  <a:pt x="3931993" y="152400"/>
                </a:cubicBezTo>
                <a:cubicBezTo>
                  <a:pt x="3937395" y="184811"/>
                  <a:pt x="3937883" y="217896"/>
                  <a:pt x="3942879" y="250372"/>
                </a:cubicBezTo>
                <a:cubicBezTo>
                  <a:pt x="3945154" y="265159"/>
                  <a:pt x="3943913" y="282656"/>
                  <a:pt x="3953765" y="293915"/>
                </a:cubicBezTo>
                <a:cubicBezTo>
                  <a:pt x="3970995" y="313607"/>
                  <a:pt x="4019079" y="337457"/>
                  <a:pt x="4019079" y="337457"/>
                </a:cubicBezTo>
                <a:cubicBezTo>
                  <a:pt x="4022708" y="351971"/>
                  <a:pt x="4027031" y="366329"/>
                  <a:pt x="4029965" y="381000"/>
                </a:cubicBezTo>
                <a:cubicBezTo>
                  <a:pt x="4034294" y="402643"/>
                  <a:pt x="4033100" y="425648"/>
                  <a:pt x="4040850" y="446315"/>
                </a:cubicBezTo>
                <a:cubicBezTo>
                  <a:pt x="4046020" y="460102"/>
                  <a:pt x="4087039" y="484364"/>
                  <a:pt x="4095279" y="489857"/>
                </a:cubicBezTo>
                <a:cubicBezTo>
                  <a:pt x="4120679" y="486229"/>
                  <a:pt x="4148121" y="489589"/>
                  <a:pt x="4171479" y="478972"/>
                </a:cubicBezTo>
                <a:cubicBezTo>
                  <a:pt x="4190166" y="470478"/>
                  <a:pt x="4195549" y="441920"/>
                  <a:pt x="4215022" y="435429"/>
                </a:cubicBezTo>
                <a:lnTo>
                  <a:pt x="4247679" y="424543"/>
                </a:lnTo>
                <a:cubicBezTo>
                  <a:pt x="4265822" y="428172"/>
                  <a:pt x="4287502" y="424070"/>
                  <a:pt x="4302107" y="435429"/>
                </a:cubicBezTo>
                <a:cubicBezTo>
                  <a:pt x="4433115" y="537325"/>
                  <a:pt x="4285262" y="480613"/>
                  <a:pt x="4378307" y="511629"/>
                </a:cubicBezTo>
                <a:cubicBezTo>
                  <a:pt x="4441908" y="503679"/>
                  <a:pt x="4470779" y="491653"/>
                  <a:pt x="4530707" y="511629"/>
                </a:cubicBezTo>
                <a:cubicBezTo>
                  <a:pt x="4543119" y="515766"/>
                  <a:pt x="4552479" y="526143"/>
                  <a:pt x="4563365" y="533400"/>
                </a:cubicBezTo>
                <a:cubicBezTo>
                  <a:pt x="4588765" y="529772"/>
                  <a:pt x="4613907" y="522515"/>
                  <a:pt x="4639565" y="522515"/>
                </a:cubicBezTo>
                <a:cubicBezTo>
                  <a:pt x="4668615" y="522515"/>
                  <a:pt x="4694433" y="537395"/>
                  <a:pt x="4715765" y="555172"/>
                </a:cubicBezTo>
                <a:cubicBezTo>
                  <a:pt x="4727592" y="565027"/>
                  <a:pt x="4736595" y="577974"/>
                  <a:pt x="4748422" y="587829"/>
                </a:cubicBezTo>
                <a:cubicBezTo>
                  <a:pt x="4830804" y="656480"/>
                  <a:pt x="4739520" y="568039"/>
                  <a:pt x="4802850" y="631372"/>
                </a:cubicBezTo>
                <a:cubicBezTo>
                  <a:pt x="4821981" y="688763"/>
                  <a:pt x="4801092" y="642326"/>
                  <a:pt x="4846393" y="696686"/>
                </a:cubicBezTo>
                <a:cubicBezTo>
                  <a:pt x="4854769" y="706737"/>
                  <a:pt x="4857949" y="721170"/>
                  <a:pt x="4868165" y="729343"/>
                </a:cubicBezTo>
                <a:cubicBezTo>
                  <a:pt x="4877125" y="736511"/>
                  <a:pt x="4889936" y="736600"/>
                  <a:pt x="4900822" y="740229"/>
                </a:cubicBezTo>
                <a:cubicBezTo>
                  <a:pt x="5089754" y="716612"/>
                  <a:pt x="4898121" y="746348"/>
                  <a:pt x="5053222" y="707572"/>
                </a:cubicBezTo>
                <a:cubicBezTo>
                  <a:pt x="5067175" y="704084"/>
                  <a:pt x="5113804" y="693609"/>
                  <a:pt x="5129422" y="685800"/>
                </a:cubicBezTo>
                <a:cubicBezTo>
                  <a:pt x="5204597" y="648213"/>
                  <a:pt x="5115001" y="675799"/>
                  <a:pt x="5205622" y="653143"/>
                </a:cubicBezTo>
                <a:cubicBezTo>
                  <a:pt x="5220457" y="643253"/>
                  <a:pt x="5249708" y="626837"/>
                  <a:pt x="5260050" y="609600"/>
                </a:cubicBezTo>
                <a:cubicBezTo>
                  <a:pt x="5265954" y="599761"/>
                  <a:pt x="5265804" y="587206"/>
                  <a:pt x="5270936" y="576943"/>
                </a:cubicBezTo>
                <a:cubicBezTo>
                  <a:pt x="5276787" y="565241"/>
                  <a:pt x="5285450" y="555172"/>
                  <a:pt x="5292707" y="544286"/>
                </a:cubicBezTo>
                <a:cubicBezTo>
                  <a:pt x="5309673" y="476423"/>
                  <a:pt x="5301370" y="468142"/>
                  <a:pt x="5336250" y="424543"/>
                </a:cubicBezTo>
                <a:cubicBezTo>
                  <a:pt x="5342661" y="416529"/>
                  <a:pt x="5349221" y="408052"/>
                  <a:pt x="5358022" y="402772"/>
                </a:cubicBezTo>
                <a:cubicBezTo>
                  <a:pt x="5367861" y="396868"/>
                  <a:pt x="5379793" y="395515"/>
                  <a:pt x="5390679" y="391886"/>
                </a:cubicBezTo>
                <a:cubicBezTo>
                  <a:pt x="5441479" y="395515"/>
                  <a:pt x="5493503" y="391107"/>
                  <a:pt x="5543079" y="402772"/>
                </a:cubicBezTo>
                <a:cubicBezTo>
                  <a:pt x="5578159" y="411026"/>
                  <a:pt x="5575109" y="445061"/>
                  <a:pt x="5586622" y="468086"/>
                </a:cubicBezTo>
                <a:cubicBezTo>
                  <a:pt x="5592473" y="479788"/>
                  <a:pt x="5600220" y="490527"/>
                  <a:pt x="5608393" y="500743"/>
                </a:cubicBezTo>
                <a:cubicBezTo>
                  <a:pt x="5614804" y="508757"/>
                  <a:pt x="5621364" y="517235"/>
                  <a:pt x="5630165" y="522515"/>
                </a:cubicBezTo>
                <a:cubicBezTo>
                  <a:pt x="5653912" y="536763"/>
                  <a:pt x="5725816" y="542399"/>
                  <a:pt x="5739022" y="544286"/>
                </a:cubicBezTo>
                <a:cubicBezTo>
                  <a:pt x="5749908" y="547915"/>
                  <a:pt x="5761416" y="550040"/>
                  <a:pt x="5771679" y="555172"/>
                </a:cubicBezTo>
                <a:cubicBezTo>
                  <a:pt x="5799145" y="568905"/>
                  <a:pt x="5805856" y="578463"/>
                  <a:pt x="5826107" y="598715"/>
                </a:cubicBezTo>
                <a:cubicBezTo>
                  <a:pt x="5829736" y="609601"/>
                  <a:pt x="5836993" y="619897"/>
                  <a:pt x="5836993" y="631372"/>
                </a:cubicBezTo>
                <a:cubicBezTo>
                  <a:pt x="5836993" y="646333"/>
                  <a:pt x="5829352" y="660310"/>
                  <a:pt x="5826107" y="674915"/>
                </a:cubicBezTo>
                <a:cubicBezTo>
                  <a:pt x="5808592" y="753734"/>
                  <a:pt x="5823789" y="703642"/>
                  <a:pt x="5804336" y="762000"/>
                </a:cubicBezTo>
                <a:cubicBezTo>
                  <a:pt x="5807965" y="783772"/>
                  <a:pt x="5806258" y="807145"/>
                  <a:pt x="5815222" y="827315"/>
                </a:cubicBezTo>
                <a:cubicBezTo>
                  <a:pt x="5825922" y="851391"/>
                  <a:pt x="5861591" y="866587"/>
                  <a:pt x="5880536" y="881743"/>
                </a:cubicBezTo>
                <a:cubicBezTo>
                  <a:pt x="5888550" y="888154"/>
                  <a:pt x="5895050" y="896258"/>
                  <a:pt x="5902307" y="903515"/>
                </a:cubicBezTo>
                <a:cubicBezTo>
                  <a:pt x="5919569" y="955299"/>
                  <a:pt x="5916279" y="964523"/>
                  <a:pt x="5945850" y="1001486"/>
                </a:cubicBezTo>
                <a:cubicBezTo>
                  <a:pt x="5952261" y="1009500"/>
                  <a:pt x="5958821" y="1017977"/>
                  <a:pt x="5967622" y="1023257"/>
                </a:cubicBezTo>
                <a:cubicBezTo>
                  <a:pt x="5977461" y="1029161"/>
                  <a:pt x="5990016" y="1029011"/>
                  <a:pt x="6000279" y="1034143"/>
                </a:cubicBezTo>
                <a:cubicBezTo>
                  <a:pt x="6030589" y="1049298"/>
                  <a:pt x="6041519" y="1064498"/>
                  <a:pt x="6065593" y="1088572"/>
                </a:cubicBezTo>
                <a:cubicBezTo>
                  <a:pt x="6086067" y="1149992"/>
                  <a:pt x="6113845" y="1204235"/>
                  <a:pt x="6076479" y="1273629"/>
                </a:cubicBezTo>
                <a:cubicBezTo>
                  <a:pt x="6065599" y="1293835"/>
                  <a:pt x="6032936" y="1288143"/>
                  <a:pt x="6011165" y="1295400"/>
                </a:cubicBezTo>
                <a:cubicBezTo>
                  <a:pt x="6000279" y="1299029"/>
                  <a:pt x="5988055" y="1299921"/>
                  <a:pt x="5978507" y="1306286"/>
                </a:cubicBezTo>
                <a:cubicBezTo>
                  <a:pt x="5936303" y="1334422"/>
                  <a:pt x="5958261" y="1323920"/>
                  <a:pt x="5913193" y="1338943"/>
                </a:cubicBezTo>
                <a:cubicBezTo>
                  <a:pt x="5905936" y="1346200"/>
                  <a:pt x="5900223" y="1355435"/>
                  <a:pt x="5891422" y="1360715"/>
                </a:cubicBezTo>
                <a:cubicBezTo>
                  <a:pt x="5880271" y="1367406"/>
                  <a:pt x="5823350" y="1380454"/>
                  <a:pt x="5815222" y="1382486"/>
                </a:cubicBezTo>
                <a:cubicBezTo>
                  <a:pt x="5804804" y="1413740"/>
                  <a:pt x="5809128" y="1416993"/>
                  <a:pt x="5782565" y="1436915"/>
                </a:cubicBezTo>
                <a:cubicBezTo>
                  <a:pt x="5761632" y="1452615"/>
                  <a:pt x="5717250" y="1480457"/>
                  <a:pt x="5717250" y="1480457"/>
                </a:cubicBezTo>
                <a:cubicBezTo>
                  <a:pt x="5708396" y="1507020"/>
                  <a:pt x="5705697" y="1524668"/>
                  <a:pt x="5684593" y="1545772"/>
                </a:cubicBezTo>
                <a:cubicBezTo>
                  <a:pt x="5675342" y="1555023"/>
                  <a:pt x="5662152" y="1559370"/>
                  <a:pt x="5651936" y="1567543"/>
                </a:cubicBezTo>
                <a:cubicBezTo>
                  <a:pt x="5643922" y="1573954"/>
                  <a:pt x="5639345" y="1584725"/>
                  <a:pt x="5630165" y="1589315"/>
                </a:cubicBezTo>
                <a:cubicBezTo>
                  <a:pt x="5474702" y="1667046"/>
                  <a:pt x="5628261" y="1568813"/>
                  <a:pt x="5532193" y="1632857"/>
                </a:cubicBezTo>
                <a:cubicBezTo>
                  <a:pt x="5524936" y="1654629"/>
                  <a:pt x="5506649" y="1675535"/>
                  <a:pt x="5510422" y="1698172"/>
                </a:cubicBezTo>
                <a:cubicBezTo>
                  <a:pt x="5514050" y="1719943"/>
                  <a:pt x="5514327" y="1742547"/>
                  <a:pt x="5521307" y="1763486"/>
                </a:cubicBezTo>
                <a:cubicBezTo>
                  <a:pt x="5535987" y="1807526"/>
                  <a:pt x="5542470" y="1790396"/>
                  <a:pt x="5575736" y="1807029"/>
                </a:cubicBezTo>
                <a:cubicBezTo>
                  <a:pt x="5587438" y="1812880"/>
                  <a:pt x="5595455" y="1826859"/>
                  <a:pt x="5608393" y="1828800"/>
                </a:cubicBezTo>
                <a:cubicBezTo>
                  <a:pt x="5669502" y="1837966"/>
                  <a:pt x="5731764" y="1836057"/>
                  <a:pt x="5793450" y="1839686"/>
                </a:cubicBezTo>
                <a:cubicBezTo>
                  <a:pt x="5815222" y="1843315"/>
                  <a:pt x="5837219" y="1845784"/>
                  <a:pt x="5858765" y="1850572"/>
                </a:cubicBezTo>
                <a:cubicBezTo>
                  <a:pt x="5888341" y="1857144"/>
                  <a:pt x="5909018" y="1858513"/>
                  <a:pt x="5880536" y="1894115"/>
                </a:cubicBezTo>
                <a:cubicBezTo>
                  <a:pt x="5872363" y="1904331"/>
                  <a:pt x="5858765" y="1908629"/>
                  <a:pt x="5847879" y="1915886"/>
                </a:cubicBezTo>
                <a:cubicBezTo>
                  <a:pt x="5844250" y="1926772"/>
                  <a:pt x="5834743" y="1937291"/>
                  <a:pt x="5836993" y="1948543"/>
                </a:cubicBezTo>
                <a:cubicBezTo>
                  <a:pt x="5839006" y="1958607"/>
                  <a:pt x="5852354" y="1962301"/>
                  <a:pt x="5858765" y="1970315"/>
                </a:cubicBezTo>
                <a:cubicBezTo>
                  <a:pt x="5919387" y="2046093"/>
                  <a:pt x="5835617" y="1958053"/>
                  <a:pt x="5913193" y="2035629"/>
                </a:cubicBezTo>
                <a:cubicBezTo>
                  <a:pt x="5916822" y="2046515"/>
                  <a:pt x="5917194" y="2059106"/>
                  <a:pt x="5924079" y="2068286"/>
                </a:cubicBezTo>
                <a:cubicBezTo>
                  <a:pt x="5939474" y="2088812"/>
                  <a:pt x="5978507" y="2122715"/>
                  <a:pt x="5978507" y="2122715"/>
                </a:cubicBezTo>
                <a:cubicBezTo>
                  <a:pt x="5986070" y="2145403"/>
                  <a:pt x="5996219" y="2180979"/>
                  <a:pt x="6011165" y="2198915"/>
                </a:cubicBezTo>
                <a:cubicBezTo>
                  <a:pt x="6019541" y="2208965"/>
                  <a:pt x="6031410" y="2216549"/>
                  <a:pt x="6043822" y="2220686"/>
                </a:cubicBezTo>
                <a:cubicBezTo>
                  <a:pt x="6064761" y="2227666"/>
                  <a:pt x="6087365" y="2227943"/>
                  <a:pt x="6109136" y="2231572"/>
                </a:cubicBezTo>
                <a:cubicBezTo>
                  <a:pt x="6120022" y="2238829"/>
                  <a:pt x="6131577" y="2245170"/>
                  <a:pt x="6141793" y="2253343"/>
                </a:cubicBezTo>
                <a:cubicBezTo>
                  <a:pt x="6165239" y="2272099"/>
                  <a:pt x="6200775" y="2321433"/>
                  <a:pt x="6207107" y="2340429"/>
                </a:cubicBezTo>
                <a:lnTo>
                  <a:pt x="6228879" y="2405743"/>
                </a:lnTo>
                <a:lnTo>
                  <a:pt x="6239765" y="2438400"/>
                </a:lnTo>
                <a:cubicBezTo>
                  <a:pt x="6236136" y="2467429"/>
                  <a:pt x="6239744" y="2498324"/>
                  <a:pt x="6228879" y="2525486"/>
                </a:cubicBezTo>
                <a:cubicBezTo>
                  <a:pt x="6224020" y="2537633"/>
                  <a:pt x="6208177" y="2541944"/>
                  <a:pt x="6196222" y="2547257"/>
                </a:cubicBezTo>
                <a:cubicBezTo>
                  <a:pt x="6128255" y="2577464"/>
                  <a:pt x="6144438" y="2553849"/>
                  <a:pt x="6098250" y="2590800"/>
                </a:cubicBezTo>
                <a:cubicBezTo>
                  <a:pt x="6090236" y="2597211"/>
                  <a:pt x="6083736" y="2605315"/>
                  <a:pt x="6076479" y="2612572"/>
                </a:cubicBezTo>
                <a:cubicBezTo>
                  <a:pt x="6080108" y="2630715"/>
                  <a:pt x="6077102" y="2651605"/>
                  <a:pt x="6087365" y="2667000"/>
                </a:cubicBezTo>
                <a:cubicBezTo>
                  <a:pt x="6093730" y="2676547"/>
                  <a:pt x="6109759" y="2672754"/>
                  <a:pt x="6120022" y="2677886"/>
                </a:cubicBezTo>
                <a:cubicBezTo>
                  <a:pt x="6204431" y="2720090"/>
                  <a:pt x="6103252" y="2683181"/>
                  <a:pt x="6185336" y="2710543"/>
                </a:cubicBezTo>
                <a:cubicBezTo>
                  <a:pt x="6192593" y="2717800"/>
                  <a:pt x="6198306" y="2727035"/>
                  <a:pt x="6207107" y="2732315"/>
                </a:cubicBezTo>
                <a:cubicBezTo>
                  <a:pt x="6216947" y="2738219"/>
                  <a:pt x="6230585" y="2736315"/>
                  <a:pt x="6239765" y="2743200"/>
                </a:cubicBezTo>
                <a:cubicBezTo>
                  <a:pt x="6260291" y="2758595"/>
                  <a:pt x="6276050" y="2779486"/>
                  <a:pt x="6294193" y="2797629"/>
                </a:cubicBezTo>
                <a:lnTo>
                  <a:pt x="6315965" y="2819400"/>
                </a:lnTo>
                <a:cubicBezTo>
                  <a:pt x="6323222" y="2826657"/>
                  <a:pt x="6327999" y="2837927"/>
                  <a:pt x="6337736" y="2841172"/>
                </a:cubicBezTo>
                <a:lnTo>
                  <a:pt x="6370393" y="2852057"/>
                </a:lnTo>
                <a:cubicBezTo>
                  <a:pt x="6386335" y="2867999"/>
                  <a:pt x="6402850" y="2887360"/>
                  <a:pt x="6424822" y="2895600"/>
                </a:cubicBezTo>
                <a:cubicBezTo>
                  <a:pt x="6442146" y="2902097"/>
                  <a:pt x="6461300" y="2901998"/>
                  <a:pt x="6479250" y="2906486"/>
                </a:cubicBezTo>
                <a:cubicBezTo>
                  <a:pt x="6490382" y="2909269"/>
                  <a:pt x="6500874" y="2914220"/>
                  <a:pt x="6511907" y="2917372"/>
                </a:cubicBezTo>
                <a:cubicBezTo>
                  <a:pt x="6526292" y="2921482"/>
                  <a:pt x="6540936" y="2924629"/>
                  <a:pt x="6555450" y="2928257"/>
                </a:cubicBezTo>
                <a:cubicBezTo>
                  <a:pt x="6562707" y="2939143"/>
                  <a:pt x="6567376" y="2952300"/>
                  <a:pt x="6577222" y="2960915"/>
                </a:cubicBezTo>
                <a:cubicBezTo>
                  <a:pt x="6623289" y="3001223"/>
                  <a:pt x="6630340" y="3000392"/>
                  <a:pt x="6675193" y="3015343"/>
                </a:cubicBezTo>
                <a:cubicBezTo>
                  <a:pt x="6682450" y="3022600"/>
                  <a:pt x="6688164" y="3031835"/>
                  <a:pt x="6696965" y="3037115"/>
                </a:cubicBezTo>
                <a:cubicBezTo>
                  <a:pt x="6706804" y="3043018"/>
                  <a:pt x="6720662" y="3040832"/>
                  <a:pt x="6729622" y="3048000"/>
                </a:cubicBezTo>
                <a:cubicBezTo>
                  <a:pt x="6739838" y="3056173"/>
                  <a:pt x="6743220" y="3070441"/>
                  <a:pt x="6751393" y="3080657"/>
                </a:cubicBezTo>
                <a:cubicBezTo>
                  <a:pt x="6757804" y="3088671"/>
                  <a:pt x="6766754" y="3094415"/>
                  <a:pt x="6773165" y="3102429"/>
                </a:cubicBezTo>
                <a:cubicBezTo>
                  <a:pt x="6781338" y="3112645"/>
                  <a:pt x="6785685" y="3125835"/>
                  <a:pt x="6794936" y="3135086"/>
                </a:cubicBezTo>
                <a:cubicBezTo>
                  <a:pt x="6804187" y="3144337"/>
                  <a:pt x="6817377" y="3148684"/>
                  <a:pt x="6827593" y="3156857"/>
                </a:cubicBezTo>
                <a:cubicBezTo>
                  <a:pt x="6835607" y="3163268"/>
                  <a:pt x="6840564" y="3173348"/>
                  <a:pt x="6849365" y="3178629"/>
                </a:cubicBezTo>
                <a:cubicBezTo>
                  <a:pt x="6859204" y="3184533"/>
                  <a:pt x="6871759" y="3184383"/>
                  <a:pt x="6882022" y="3189515"/>
                </a:cubicBezTo>
                <a:cubicBezTo>
                  <a:pt x="6893724" y="3195366"/>
                  <a:pt x="6903320" y="3204795"/>
                  <a:pt x="6914679" y="3211286"/>
                </a:cubicBezTo>
                <a:cubicBezTo>
                  <a:pt x="6928768" y="3219337"/>
                  <a:pt x="6943708" y="3225800"/>
                  <a:pt x="6958222" y="3233057"/>
                </a:cubicBezTo>
                <a:cubicBezTo>
                  <a:pt x="6965479" y="3240314"/>
                  <a:pt x="6975403" y="3245649"/>
                  <a:pt x="6979993" y="3254829"/>
                </a:cubicBezTo>
                <a:cubicBezTo>
                  <a:pt x="6990256" y="3275355"/>
                  <a:pt x="6994508" y="3298372"/>
                  <a:pt x="7001765" y="3320143"/>
                </a:cubicBezTo>
                <a:cubicBezTo>
                  <a:pt x="7005394" y="3331029"/>
                  <a:pt x="7006285" y="3343253"/>
                  <a:pt x="7012650" y="3352800"/>
                </a:cubicBezTo>
                <a:lnTo>
                  <a:pt x="7056193" y="3418115"/>
                </a:lnTo>
                <a:cubicBezTo>
                  <a:pt x="7063450" y="3429001"/>
                  <a:pt x="7067079" y="3443515"/>
                  <a:pt x="7077965" y="3450772"/>
                </a:cubicBezTo>
                <a:cubicBezTo>
                  <a:pt x="7088851" y="3458029"/>
                  <a:pt x="7098667" y="3467230"/>
                  <a:pt x="7110622" y="3472543"/>
                </a:cubicBezTo>
                <a:cubicBezTo>
                  <a:pt x="7131593" y="3481864"/>
                  <a:pt x="7175936" y="3494315"/>
                  <a:pt x="7175936" y="3494315"/>
                </a:cubicBezTo>
                <a:cubicBezTo>
                  <a:pt x="7183193" y="3505201"/>
                  <a:pt x="7187861" y="3518357"/>
                  <a:pt x="7197707" y="3526972"/>
                </a:cubicBezTo>
                <a:cubicBezTo>
                  <a:pt x="7243777" y="3567283"/>
                  <a:pt x="7250825" y="3566449"/>
                  <a:pt x="7295679" y="3581400"/>
                </a:cubicBezTo>
                <a:cubicBezTo>
                  <a:pt x="7288422" y="3588657"/>
                  <a:pt x="7282708" y="3597892"/>
                  <a:pt x="7273907" y="3603172"/>
                </a:cubicBezTo>
                <a:cubicBezTo>
                  <a:pt x="7264068" y="3609075"/>
                  <a:pt x="7252691" y="3613177"/>
                  <a:pt x="7241250" y="3614057"/>
                </a:cubicBezTo>
                <a:cubicBezTo>
                  <a:pt x="7157960" y="3620464"/>
                  <a:pt x="7074336" y="3621314"/>
                  <a:pt x="6990879" y="3624943"/>
                </a:cubicBezTo>
                <a:cubicBezTo>
                  <a:pt x="6835665" y="3676683"/>
                  <a:pt x="6997184" y="3624697"/>
                  <a:pt x="6882022" y="3657600"/>
                </a:cubicBezTo>
                <a:cubicBezTo>
                  <a:pt x="6870989" y="3660752"/>
                  <a:pt x="6860398" y="3665334"/>
                  <a:pt x="6849365" y="3668486"/>
                </a:cubicBezTo>
                <a:cubicBezTo>
                  <a:pt x="6834980" y="3672596"/>
                  <a:pt x="6820152" y="3675073"/>
                  <a:pt x="6805822" y="3679372"/>
                </a:cubicBezTo>
                <a:cubicBezTo>
                  <a:pt x="6805775" y="3679386"/>
                  <a:pt x="6724202" y="3706578"/>
                  <a:pt x="6707850" y="3712029"/>
                </a:cubicBezTo>
                <a:cubicBezTo>
                  <a:pt x="6696964" y="3715658"/>
                  <a:pt x="6686325" y="3720132"/>
                  <a:pt x="6675193" y="3722915"/>
                </a:cubicBezTo>
                <a:lnTo>
                  <a:pt x="6631650" y="3733800"/>
                </a:lnTo>
                <a:cubicBezTo>
                  <a:pt x="6489052" y="3720837"/>
                  <a:pt x="6549929" y="3735589"/>
                  <a:pt x="6446593" y="3701143"/>
                </a:cubicBezTo>
                <a:lnTo>
                  <a:pt x="6413936" y="3690257"/>
                </a:lnTo>
                <a:lnTo>
                  <a:pt x="6381279" y="3679372"/>
                </a:lnTo>
                <a:cubicBezTo>
                  <a:pt x="6374022" y="3672115"/>
                  <a:pt x="6368308" y="3662880"/>
                  <a:pt x="6359507" y="3657600"/>
                </a:cubicBezTo>
                <a:cubicBezTo>
                  <a:pt x="6347316" y="3650286"/>
                  <a:pt x="6292791" y="3638674"/>
                  <a:pt x="6283307" y="3635829"/>
                </a:cubicBezTo>
                <a:cubicBezTo>
                  <a:pt x="6261326" y="3629234"/>
                  <a:pt x="6237088" y="3626787"/>
                  <a:pt x="6217993" y="3614057"/>
                </a:cubicBezTo>
                <a:cubicBezTo>
                  <a:pt x="6207107" y="3606800"/>
                  <a:pt x="6197361" y="3597440"/>
                  <a:pt x="6185336" y="3592286"/>
                </a:cubicBezTo>
                <a:cubicBezTo>
                  <a:pt x="6171585" y="3586393"/>
                  <a:pt x="6156178" y="3585510"/>
                  <a:pt x="6141793" y="3581400"/>
                </a:cubicBezTo>
                <a:cubicBezTo>
                  <a:pt x="6130760" y="3578248"/>
                  <a:pt x="6120022" y="3574143"/>
                  <a:pt x="6109136" y="3570515"/>
                </a:cubicBezTo>
                <a:cubicBezTo>
                  <a:pt x="6071641" y="3573923"/>
                  <a:pt x="5992011" y="3574976"/>
                  <a:pt x="5945850" y="3592286"/>
                </a:cubicBezTo>
                <a:cubicBezTo>
                  <a:pt x="5806824" y="3644420"/>
                  <a:pt x="5983356" y="3585293"/>
                  <a:pt x="5869650" y="3635829"/>
                </a:cubicBezTo>
                <a:cubicBezTo>
                  <a:pt x="5848679" y="3645150"/>
                  <a:pt x="5826107" y="3650343"/>
                  <a:pt x="5804336" y="3657600"/>
                </a:cubicBezTo>
                <a:cubicBezTo>
                  <a:pt x="5793450" y="3661229"/>
                  <a:pt x="5783065" y="3667063"/>
                  <a:pt x="5771679" y="3668486"/>
                </a:cubicBezTo>
                <a:lnTo>
                  <a:pt x="5684593" y="3679372"/>
                </a:lnTo>
                <a:cubicBezTo>
                  <a:pt x="5673707" y="3683000"/>
                  <a:pt x="5661273" y="3683588"/>
                  <a:pt x="5651936" y="3690257"/>
                </a:cubicBezTo>
                <a:cubicBezTo>
                  <a:pt x="5635233" y="3702188"/>
                  <a:pt x="5628908" y="3733116"/>
                  <a:pt x="5608393" y="3733800"/>
                </a:cubicBezTo>
                <a:lnTo>
                  <a:pt x="5281822" y="3744686"/>
                </a:lnTo>
                <a:cubicBezTo>
                  <a:pt x="5232618" y="3793890"/>
                  <a:pt x="5224210" y="3778677"/>
                  <a:pt x="5249165" y="3853543"/>
                </a:cubicBezTo>
                <a:cubicBezTo>
                  <a:pt x="5253302" y="3865955"/>
                  <a:pt x="5263679" y="3875314"/>
                  <a:pt x="5270936" y="3886200"/>
                </a:cubicBezTo>
                <a:cubicBezTo>
                  <a:pt x="5274565" y="3900714"/>
                  <a:pt x="5275929" y="3915992"/>
                  <a:pt x="5281822" y="3929743"/>
                </a:cubicBezTo>
                <a:cubicBezTo>
                  <a:pt x="5286976" y="3941768"/>
                  <a:pt x="5297742" y="3950698"/>
                  <a:pt x="5303593" y="3962400"/>
                </a:cubicBezTo>
                <a:cubicBezTo>
                  <a:pt x="5308725" y="3972663"/>
                  <a:pt x="5310850" y="3984171"/>
                  <a:pt x="5314479" y="3995057"/>
                </a:cubicBezTo>
                <a:cubicBezTo>
                  <a:pt x="5301027" y="4035412"/>
                  <a:pt x="5314479" y="4013200"/>
                  <a:pt x="5314479" y="4016829"/>
                </a:cubicBezTo>
                <a:close/>
              </a:path>
            </a:pathLst>
          </a:custGeom>
          <a:solidFill>
            <a:srgbClr val="FFFF00">
              <a:alpha val="47000"/>
            </a:srgb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2871681" y="1628328"/>
            <a:ext cx="5314376" cy="4033949"/>
          </a:xfrm>
          <a:custGeom>
            <a:avLst/>
            <a:gdLst>
              <a:gd name="connsiteX0" fmla="*/ 4900719 w 5314376"/>
              <a:gd name="connsiteY0" fmla="*/ 2758615 h 4033949"/>
              <a:gd name="connsiteX1" fmla="*/ 4900719 w 5314376"/>
              <a:gd name="connsiteY1" fmla="*/ 2758615 h 4033949"/>
              <a:gd name="connsiteX2" fmla="*/ 4966033 w 5314376"/>
              <a:gd name="connsiteY2" fmla="*/ 2878358 h 4033949"/>
              <a:gd name="connsiteX3" fmla="*/ 4998690 w 5314376"/>
              <a:gd name="connsiteY3" fmla="*/ 2900129 h 4033949"/>
              <a:gd name="connsiteX4" fmla="*/ 5053119 w 5314376"/>
              <a:gd name="connsiteY4" fmla="*/ 2943672 h 4033949"/>
              <a:gd name="connsiteX5" fmla="*/ 5096662 w 5314376"/>
              <a:gd name="connsiteY5" fmla="*/ 2998101 h 4033949"/>
              <a:gd name="connsiteX6" fmla="*/ 5140205 w 5314376"/>
              <a:gd name="connsiteY6" fmla="*/ 3052529 h 4033949"/>
              <a:gd name="connsiteX7" fmla="*/ 5205519 w 5314376"/>
              <a:gd name="connsiteY7" fmla="*/ 3096072 h 4033949"/>
              <a:gd name="connsiteX8" fmla="*/ 5259948 w 5314376"/>
              <a:gd name="connsiteY8" fmla="*/ 3139615 h 4033949"/>
              <a:gd name="connsiteX9" fmla="*/ 5281719 w 5314376"/>
              <a:gd name="connsiteY9" fmla="*/ 3172272 h 4033949"/>
              <a:gd name="connsiteX10" fmla="*/ 5249062 w 5314376"/>
              <a:gd name="connsiteY10" fmla="*/ 3194043 h 4033949"/>
              <a:gd name="connsiteX11" fmla="*/ 5053119 w 5314376"/>
              <a:gd name="connsiteY11" fmla="*/ 3215815 h 4033949"/>
              <a:gd name="connsiteX12" fmla="*/ 4868062 w 5314376"/>
              <a:gd name="connsiteY12" fmla="*/ 3237586 h 4033949"/>
              <a:gd name="connsiteX13" fmla="*/ 4813633 w 5314376"/>
              <a:gd name="connsiteY13" fmla="*/ 3248472 h 4033949"/>
              <a:gd name="connsiteX14" fmla="*/ 4683005 w 5314376"/>
              <a:gd name="connsiteY14" fmla="*/ 3270243 h 4033949"/>
              <a:gd name="connsiteX15" fmla="*/ 4465290 w 5314376"/>
              <a:gd name="connsiteY15" fmla="*/ 3259358 h 4033949"/>
              <a:gd name="connsiteX16" fmla="*/ 4399976 w 5314376"/>
              <a:gd name="connsiteY16" fmla="*/ 3237586 h 4033949"/>
              <a:gd name="connsiteX17" fmla="*/ 4367319 w 5314376"/>
              <a:gd name="connsiteY17" fmla="*/ 3226701 h 4033949"/>
              <a:gd name="connsiteX18" fmla="*/ 4345548 w 5314376"/>
              <a:gd name="connsiteY18" fmla="*/ 3204929 h 4033949"/>
              <a:gd name="connsiteX19" fmla="*/ 4280233 w 5314376"/>
              <a:gd name="connsiteY19" fmla="*/ 3183158 h 4033949"/>
              <a:gd name="connsiteX20" fmla="*/ 4247576 w 5314376"/>
              <a:gd name="connsiteY20" fmla="*/ 3172272 h 4033949"/>
              <a:gd name="connsiteX21" fmla="*/ 4182262 w 5314376"/>
              <a:gd name="connsiteY21" fmla="*/ 3139615 h 4033949"/>
              <a:gd name="connsiteX22" fmla="*/ 3964548 w 5314376"/>
              <a:gd name="connsiteY22" fmla="*/ 3161386 h 4033949"/>
              <a:gd name="connsiteX23" fmla="*/ 3877462 w 5314376"/>
              <a:gd name="connsiteY23" fmla="*/ 3183158 h 4033949"/>
              <a:gd name="connsiteX24" fmla="*/ 3812148 w 5314376"/>
              <a:gd name="connsiteY24" fmla="*/ 3204929 h 4033949"/>
              <a:gd name="connsiteX25" fmla="*/ 3735948 w 5314376"/>
              <a:gd name="connsiteY25" fmla="*/ 3237586 h 4033949"/>
              <a:gd name="connsiteX26" fmla="*/ 3692405 w 5314376"/>
              <a:gd name="connsiteY26" fmla="*/ 3259358 h 4033949"/>
              <a:gd name="connsiteX27" fmla="*/ 3627090 w 5314376"/>
              <a:gd name="connsiteY27" fmla="*/ 3281129 h 4033949"/>
              <a:gd name="connsiteX28" fmla="*/ 3594433 w 5314376"/>
              <a:gd name="connsiteY28" fmla="*/ 3292015 h 4033949"/>
              <a:gd name="connsiteX29" fmla="*/ 3300519 w 5314376"/>
              <a:gd name="connsiteY29" fmla="*/ 3313786 h 4033949"/>
              <a:gd name="connsiteX30" fmla="*/ 3267862 w 5314376"/>
              <a:gd name="connsiteY30" fmla="*/ 3324672 h 4033949"/>
              <a:gd name="connsiteX31" fmla="*/ 3256976 w 5314376"/>
              <a:gd name="connsiteY31" fmla="*/ 3357329 h 4033949"/>
              <a:gd name="connsiteX32" fmla="*/ 3289633 w 5314376"/>
              <a:gd name="connsiteY32" fmla="*/ 3477072 h 4033949"/>
              <a:gd name="connsiteX33" fmla="*/ 3278748 w 5314376"/>
              <a:gd name="connsiteY33" fmla="*/ 3542386 h 4033949"/>
              <a:gd name="connsiteX34" fmla="*/ 3267862 w 5314376"/>
              <a:gd name="connsiteY34" fmla="*/ 3694786 h 4033949"/>
              <a:gd name="connsiteX35" fmla="*/ 3246090 w 5314376"/>
              <a:gd name="connsiteY35" fmla="*/ 3749215 h 4033949"/>
              <a:gd name="connsiteX36" fmla="*/ 3126348 w 5314376"/>
              <a:gd name="connsiteY36" fmla="*/ 3803643 h 4033949"/>
              <a:gd name="connsiteX37" fmla="*/ 3006605 w 5314376"/>
              <a:gd name="connsiteY37" fmla="*/ 3825415 h 4033949"/>
              <a:gd name="connsiteX38" fmla="*/ 2875976 w 5314376"/>
              <a:gd name="connsiteY38" fmla="*/ 3836301 h 4033949"/>
              <a:gd name="connsiteX39" fmla="*/ 2832433 w 5314376"/>
              <a:gd name="connsiteY39" fmla="*/ 3879843 h 4033949"/>
              <a:gd name="connsiteX40" fmla="*/ 2788890 w 5314376"/>
              <a:gd name="connsiteY40" fmla="*/ 3923386 h 4033949"/>
              <a:gd name="connsiteX41" fmla="*/ 2756233 w 5314376"/>
              <a:gd name="connsiteY41" fmla="*/ 3956043 h 4033949"/>
              <a:gd name="connsiteX42" fmla="*/ 2734462 w 5314376"/>
              <a:gd name="connsiteY42" fmla="*/ 3977815 h 4033949"/>
              <a:gd name="connsiteX43" fmla="*/ 2712690 w 5314376"/>
              <a:gd name="connsiteY43" fmla="*/ 4010472 h 4033949"/>
              <a:gd name="connsiteX44" fmla="*/ 2680033 w 5314376"/>
              <a:gd name="connsiteY44" fmla="*/ 4032243 h 4033949"/>
              <a:gd name="connsiteX45" fmla="*/ 2582062 w 5314376"/>
              <a:gd name="connsiteY45" fmla="*/ 3988701 h 4033949"/>
              <a:gd name="connsiteX46" fmla="*/ 2571176 w 5314376"/>
              <a:gd name="connsiteY46" fmla="*/ 3956043 h 4033949"/>
              <a:gd name="connsiteX47" fmla="*/ 2560290 w 5314376"/>
              <a:gd name="connsiteY47" fmla="*/ 3847186 h 4033949"/>
              <a:gd name="connsiteX48" fmla="*/ 2527633 w 5314376"/>
              <a:gd name="connsiteY48" fmla="*/ 3825415 h 4033949"/>
              <a:gd name="connsiteX49" fmla="*/ 2418776 w 5314376"/>
              <a:gd name="connsiteY49" fmla="*/ 3781872 h 4033949"/>
              <a:gd name="connsiteX50" fmla="*/ 2418776 w 5314376"/>
              <a:gd name="connsiteY50" fmla="*/ 3781872 h 4033949"/>
              <a:gd name="connsiteX51" fmla="*/ 2375233 w 5314376"/>
              <a:gd name="connsiteY51" fmla="*/ 3760101 h 4033949"/>
              <a:gd name="connsiteX52" fmla="*/ 2342576 w 5314376"/>
              <a:gd name="connsiteY52" fmla="*/ 3738329 h 4033949"/>
              <a:gd name="connsiteX53" fmla="*/ 2277262 w 5314376"/>
              <a:gd name="connsiteY53" fmla="*/ 3716558 h 4033949"/>
              <a:gd name="connsiteX54" fmla="*/ 2201062 w 5314376"/>
              <a:gd name="connsiteY54" fmla="*/ 3651243 h 4033949"/>
              <a:gd name="connsiteX55" fmla="*/ 2179290 w 5314376"/>
              <a:gd name="connsiteY55" fmla="*/ 3629472 h 4033949"/>
              <a:gd name="connsiteX56" fmla="*/ 2168405 w 5314376"/>
              <a:gd name="connsiteY56" fmla="*/ 3509729 h 4033949"/>
              <a:gd name="connsiteX57" fmla="*/ 2190176 w 5314376"/>
              <a:gd name="connsiteY57" fmla="*/ 3444415 h 4033949"/>
              <a:gd name="connsiteX58" fmla="*/ 2201062 w 5314376"/>
              <a:gd name="connsiteY58" fmla="*/ 3411758 h 4033949"/>
              <a:gd name="connsiteX59" fmla="*/ 2190176 w 5314376"/>
              <a:gd name="connsiteY59" fmla="*/ 3379101 h 4033949"/>
              <a:gd name="connsiteX60" fmla="*/ 2146633 w 5314376"/>
              <a:gd name="connsiteY60" fmla="*/ 3313786 h 4033949"/>
              <a:gd name="connsiteX61" fmla="*/ 2157519 w 5314376"/>
              <a:gd name="connsiteY61" fmla="*/ 3139615 h 4033949"/>
              <a:gd name="connsiteX62" fmla="*/ 2201062 w 5314376"/>
              <a:gd name="connsiteY62" fmla="*/ 3096072 h 4033949"/>
              <a:gd name="connsiteX63" fmla="*/ 2211948 w 5314376"/>
              <a:gd name="connsiteY63" fmla="*/ 3063415 h 4033949"/>
              <a:gd name="connsiteX64" fmla="*/ 2201062 w 5314376"/>
              <a:gd name="connsiteY64" fmla="*/ 2998101 h 4033949"/>
              <a:gd name="connsiteX65" fmla="*/ 2168405 w 5314376"/>
              <a:gd name="connsiteY65" fmla="*/ 2987215 h 4033949"/>
              <a:gd name="connsiteX66" fmla="*/ 2113976 w 5314376"/>
              <a:gd name="connsiteY66" fmla="*/ 2976329 h 4033949"/>
              <a:gd name="connsiteX67" fmla="*/ 1885376 w 5314376"/>
              <a:gd name="connsiteY67" fmla="*/ 3008986 h 4033949"/>
              <a:gd name="connsiteX68" fmla="*/ 1885376 w 5314376"/>
              <a:gd name="connsiteY68" fmla="*/ 3008986 h 4033949"/>
              <a:gd name="connsiteX69" fmla="*/ 1787405 w 5314376"/>
              <a:gd name="connsiteY69" fmla="*/ 3030758 h 4033949"/>
              <a:gd name="connsiteX70" fmla="*/ 1754748 w 5314376"/>
              <a:gd name="connsiteY70" fmla="*/ 3052529 h 4033949"/>
              <a:gd name="connsiteX71" fmla="*/ 1732976 w 5314376"/>
              <a:gd name="connsiteY71" fmla="*/ 3074301 h 4033949"/>
              <a:gd name="connsiteX72" fmla="*/ 1635005 w 5314376"/>
              <a:gd name="connsiteY72" fmla="*/ 3117843 h 4033949"/>
              <a:gd name="connsiteX73" fmla="*/ 1482605 w 5314376"/>
              <a:gd name="connsiteY73" fmla="*/ 3096072 h 4033949"/>
              <a:gd name="connsiteX74" fmla="*/ 1449948 w 5314376"/>
              <a:gd name="connsiteY74" fmla="*/ 3074301 h 4033949"/>
              <a:gd name="connsiteX75" fmla="*/ 1341090 w 5314376"/>
              <a:gd name="connsiteY75" fmla="*/ 3041643 h 4033949"/>
              <a:gd name="connsiteX76" fmla="*/ 1297548 w 5314376"/>
              <a:gd name="connsiteY76" fmla="*/ 2976329 h 4033949"/>
              <a:gd name="connsiteX77" fmla="*/ 1232233 w 5314376"/>
              <a:gd name="connsiteY77" fmla="*/ 2900129 h 4033949"/>
              <a:gd name="connsiteX78" fmla="*/ 1199576 w 5314376"/>
              <a:gd name="connsiteY78" fmla="*/ 2845701 h 4033949"/>
              <a:gd name="connsiteX79" fmla="*/ 1188690 w 5314376"/>
              <a:gd name="connsiteY79" fmla="*/ 2813043 h 4033949"/>
              <a:gd name="connsiteX80" fmla="*/ 1134262 w 5314376"/>
              <a:gd name="connsiteY80" fmla="*/ 2758615 h 4033949"/>
              <a:gd name="connsiteX81" fmla="*/ 1047176 w 5314376"/>
              <a:gd name="connsiteY81" fmla="*/ 2693301 h 4033949"/>
              <a:gd name="connsiteX82" fmla="*/ 1014519 w 5314376"/>
              <a:gd name="connsiteY82" fmla="*/ 2671529 h 4033949"/>
              <a:gd name="connsiteX83" fmla="*/ 981862 w 5314376"/>
              <a:gd name="connsiteY83" fmla="*/ 2660643 h 4033949"/>
              <a:gd name="connsiteX84" fmla="*/ 960090 w 5314376"/>
              <a:gd name="connsiteY84" fmla="*/ 2638872 h 4033949"/>
              <a:gd name="connsiteX85" fmla="*/ 938319 w 5314376"/>
              <a:gd name="connsiteY85" fmla="*/ 2595329 h 4033949"/>
              <a:gd name="connsiteX86" fmla="*/ 916548 w 5314376"/>
              <a:gd name="connsiteY86" fmla="*/ 2562672 h 4033949"/>
              <a:gd name="connsiteX87" fmla="*/ 927433 w 5314376"/>
              <a:gd name="connsiteY87" fmla="*/ 2486472 h 4033949"/>
              <a:gd name="connsiteX88" fmla="*/ 938319 w 5314376"/>
              <a:gd name="connsiteY88" fmla="*/ 2453815 h 4033949"/>
              <a:gd name="connsiteX89" fmla="*/ 970976 w 5314376"/>
              <a:gd name="connsiteY89" fmla="*/ 2432043 h 4033949"/>
              <a:gd name="connsiteX90" fmla="*/ 992748 w 5314376"/>
              <a:gd name="connsiteY90" fmla="*/ 2410272 h 4033949"/>
              <a:gd name="connsiteX91" fmla="*/ 1047176 w 5314376"/>
              <a:gd name="connsiteY91" fmla="*/ 2366729 h 4033949"/>
              <a:gd name="connsiteX92" fmla="*/ 1101605 w 5314376"/>
              <a:gd name="connsiteY92" fmla="*/ 2312301 h 4033949"/>
              <a:gd name="connsiteX93" fmla="*/ 1166919 w 5314376"/>
              <a:gd name="connsiteY93" fmla="*/ 2268758 h 4033949"/>
              <a:gd name="connsiteX94" fmla="*/ 1199576 w 5314376"/>
              <a:gd name="connsiteY94" fmla="*/ 2214329 h 4033949"/>
              <a:gd name="connsiteX95" fmla="*/ 1210462 w 5314376"/>
              <a:gd name="connsiteY95" fmla="*/ 2181672 h 4033949"/>
              <a:gd name="connsiteX96" fmla="*/ 1210462 w 5314376"/>
              <a:gd name="connsiteY96" fmla="*/ 2018386 h 4033949"/>
              <a:gd name="connsiteX97" fmla="*/ 1112490 w 5314376"/>
              <a:gd name="connsiteY97" fmla="*/ 2029272 h 4033949"/>
              <a:gd name="connsiteX98" fmla="*/ 1047176 w 5314376"/>
              <a:gd name="connsiteY98" fmla="*/ 2072815 h 4033949"/>
              <a:gd name="connsiteX99" fmla="*/ 1014519 w 5314376"/>
              <a:gd name="connsiteY99" fmla="*/ 2094586 h 4033949"/>
              <a:gd name="connsiteX100" fmla="*/ 992748 w 5314376"/>
              <a:gd name="connsiteY100" fmla="*/ 2116358 h 4033949"/>
              <a:gd name="connsiteX101" fmla="*/ 916548 w 5314376"/>
              <a:gd name="connsiteY101" fmla="*/ 2138129 h 4033949"/>
              <a:gd name="connsiteX102" fmla="*/ 829462 w 5314376"/>
              <a:gd name="connsiteY102" fmla="*/ 2181672 h 4033949"/>
              <a:gd name="connsiteX103" fmla="*/ 796805 w 5314376"/>
              <a:gd name="connsiteY103" fmla="*/ 2192558 h 4033949"/>
              <a:gd name="connsiteX104" fmla="*/ 764148 w 5314376"/>
              <a:gd name="connsiteY104" fmla="*/ 2203443 h 4033949"/>
              <a:gd name="connsiteX105" fmla="*/ 720605 w 5314376"/>
              <a:gd name="connsiteY105" fmla="*/ 2225215 h 4033949"/>
              <a:gd name="connsiteX106" fmla="*/ 644405 w 5314376"/>
              <a:gd name="connsiteY106" fmla="*/ 2246986 h 4033949"/>
              <a:gd name="connsiteX107" fmla="*/ 600862 w 5314376"/>
              <a:gd name="connsiteY107" fmla="*/ 2192558 h 4033949"/>
              <a:gd name="connsiteX108" fmla="*/ 546433 w 5314376"/>
              <a:gd name="connsiteY108" fmla="*/ 2149015 h 4033949"/>
              <a:gd name="connsiteX109" fmla="*/ 546433 w 5314376"/>
              <a:gd name="connsiteY109" fmla="*/ 2018386 h 4033949"/>
              <a:gd name="connsiteX110" fmla="*/ 557319 w 5314376"/>
              <a:gd name="connsiteY110" fmla="*/ 1985729 h 4033949"/>
              <a:gd name="connsiteX111" fmla="*/ 589976 w 5314376"/>
              <a:gd name="connsiteY111" fmla="*/ 1963958 h 4033949"/>
              <a:gd name="connsiteX112" fmla="*/ 622633 w 5314376"/>
              <a:gd name="connsiteY112" fmla="*/ 1898643 h 4033949"/>
              <a:gd name="connsiteX113" fmla="*/ 579090 w 5314376"/>
              <a:gd name="connsiteY113" fmla="*/ 1811558 h 4033949"/>
              <a:gd name="connsiteX114" fmla="*/ 535548 w 5314376"/>
              <a:gd name="connsiteY114" fmla="*/ 1757129 h 4033949"/>
              <a:gd name="connsiteX115" fmla="*/ 502890 w 5314376"/>
              <a:gd name="connsiteY115" fmla="*/ 1746243 h 4033949"/>
              <a:gd name="connsiteX116" fmla="*/ 481119 w 5314376"/>
              <a:gd name="connsiteY116" fmla="*/ 1582958 h 4033949"/>
              <a:gd name="connsiteX117" fmla="*/ 502890 w 5314376"/>
              <a:gd name="connsiteY117" fmla="*/ 1517643 h 4033949"/>
              <a:gd name="connsiteX118" fmla="*/ 492005 w 5314376"/>
              <a:gd name="connsiteY118" fmla="*/ 1419672 h 4033949"/>
              <a:gd name="connsiteX119" fmla="*/ 470233 w 5314376"/>
              <a:gd name="connsiteY119" fmla="*/ 1387015 h 4033949"/>
              <a:gd name="connsiteX120" fmla="*/ 459348 w 5314376"/>
              <a:gd name="connsiteY120" fmla="*/ 1354358 h 4033949"/>
              <a:gd name="connsiteX121" fmla="*/ 437576 w 5314376"/>
              <a:gd name="connsiteY121" fmla="*/ 1223729 h 4033949"/>
              <a:gd name="connsiteX122" fmla="*/ 470233 w 5314376"/>
              <a:gd name="connsiteY122" fmla="*/ 1049558 h 4033949"/>
              <a:gd name="connsiteX123" fmla="*/ 481119 w 5314376"/>
              <a:gd name="connsiteY123" fmla="*/ 1016901 h 4033949"/>
              <a:gd name="connsiteX124" fmla="*/ 492005 w 5314376"/>
              <a:gd name="connsiteY124" fmla="*/ 984243 h 4033949"/>
              <a:gd name="connsiteX125" fmla="*/ 470233 w 5314376"/>
              <a:gd name="connsiteY125" fmla="*/ 799186 h 4033949"/>
              <a:gd name="connsiteX126" fmla="*/ 448462 w 5314376"/>
              <a:gd name="connsiteY126" fmla="*/ 766529 h 4033949"/>
              <a:gd name="connsiteX127" fmla="*/ 404919 w 5314376"/>
              <a:gd name="connsiteY127" fmla="*/ 722986 h 4033949"/>
              <a:gd name="connsiteX128" fmla="*/ 383148 w 5314376"/>
              <a:gd name="connsiteY128" fmla="*/ 690329 h 4033949"/>
              <a:gd name="connsiteX129" fmla="*/ 350490 w 5314376"/>
              <a:gd name="connsiteY129" fmla="*/ 679443 h 4033949"/>
              <a:gd name="connsiteX130" fmla="*/ 317833 w 5314376"/>
              <a:gd name="connsiteY130" fmla="*/ 657672 h 4033949"/>
              <a:gd name="connsiteX131" fmla="*/ 285176 w 5314376"/>
              <a:gd name="connsiteY131" fmla="*/ 646786 h 4033949"/>
              <a:gd name="connsiteX132" fmla="*/ 252519 w 5314376"/>
              <a:gd name="connsiteY132" fmla="*/ 625015 h 4033949"/>
              <a:gd name="connsiteX133" fmla="*/ 165433 w 5314376"/>
              <a:gd name="connsiteY133" fmla="*/ 603243 h 4033949"/>
              <a:gd name="connsiteX134" fmla="*/ 132776 w 5314376"/>
              <a:gd name="connsiteY134" fmla="*/ 570586 h 4033949"/>
              <a:gd name="connsiteX135" fmla="*/ 45690 w 5314376"/>
              <a:gd name="connsiteY135" fmla="*/ 505272 h 4033949"/>
              <a:gd name="connsiteX136" fmla="*/ 23919 w 5314376"/>
              <a:gd name="connsiteY136" fmla="*/ 472615 h 4033949"/>
              <a:gd name="connsiteX137" fmla="*/ 2148 w 5314376"/>
              <a:gd name="connsiteY137" fmla="*/ 407301 h 4033949"/>
              <a:gd name="connsiteX138" fmla="*/ 13033 w 5314376"/>
              <a:gd name="connsiteY138" fmla="*/ 276672 h 4033949"/>
              <a:gd name="connsiteX139" fmla="*/ 56576 w 5314376"/>
              <a:gd name="connsiteY139" fmla="*/ 233129 h 4033949"/>
              <a:gd name="connsiteX140" fmla="*/ 78348 w 5314376"/>
              <a:gd name="connsiteY140" fmla="*/ 211358 h 4033949"/>
              <a:gd name="connsiteX141" fmla="*/ 165433 w 5314376"/>
              <a:gd name="connsiteY141" fmla="*/ 146043 h 4033949"/>
              <a:gd name="connsiteX142" fmla="*/ 198090 w 5314376"/>
              <a:gd name="connsiteY142" fmla="*/ 135158 h 4033949"/>
              <a:gd name="connsiteX143" fmla="*/ 219862 w 5314376"/>
              <a:gd name="connsiteY143" fmla="*/ 113386 h 4033949"/>
              <a:gd name="connsiteX144" fmla="*/ 350490 w 5314376"/>
              <a:gd name="connsiteY144" fmla="*/ 113386 h 4033949"/>
              <a:gd name="connsiteX145" fmla="*/ 677062 w 5314376"/>
              <a:gd name="connsiteY145" fmla="*/ 135158 h 4033949"/>
              <a:gd name="connsiteX146" fmla="*/ 709719 w 5314376"/>
              <a:gd name="connsiteY146" fmla="*/ 146043 h 4033949"/>
              <a:gd name="connsiteX147" fmla="*/ 785919 w 5314376"/>
              <a:gd name="connsiteY147" fmla="*/ 167815 h 4033949"/>
              <a:gd name="connsiteX148" fmla="*/ 1058062 w 5314376"/>
              <a:gd name="connsiteY148" fmla="*/ 156929 h 4033949"/>
              <a:gd name="connsiteX149" fmla="*/ 1090719 w 5314376"/>
              <a:gd name="connsiteY149" fmla="*/ 135158 h 4033949"/>
              <a:gd name="connsiteX150" fmla="*/ 1134262 w 5314376"/>
              <a:gd name="connsiteY150" fmla="*/ 113386 h 4033949"/>
              <a:gd name="connsiteX151" fmla="*/ 1166919 w 5314376"/>
              <a:gd name="connsiteY151" fmla="*/ 135158 h 4033949"/>
              <a:gd name="connsiteX152" fmla="*/ 1199576 w 5314376"/>
              <a:gd name="connsiteY152" fmla="*/ 211358 h 4033949"/>
              <a:gd name="connsiteX153" fmla="*/ 1308433 w 5314376"/>
              <a:gd name="connsiteY153" fmla="*/ 276672 h 4033949"/>
              <a:gd name="connsiteX154" fmla="*/ 1351976 w 5314376"/>
              <a:gd name="connsiteY154" fmla="*/ 331101 h 4033949"/>
              <a:gd name="connsiteX155" fmla="*/ 1373748 w 5314376"/>
              <a:gd name="connsiteY155" fmla="*/ 352872 h 4033949"/>
              <a:gd name="connsiteX156" fmla="*/ 1395519 w 5314376"/>
              <a:gd name="connsiteY156" fmla="*/ 385529 h 4033949"/>
              <a:gd name="connsiteX157" fmla="*/ 1428176 w 5314376"/>
              <a:gd name="connsiteY157" fmla="*/ 396415 h 4033949"/>
              <a:gd name="connsiteX158" fmla="*/ 1504376 w 5314376"/>
              <a:gd name="connsiteY158" fmla="*/ 429072 h 4033949"/>
              <a:gd name="connsiteX159" fmla="*/ 1569690 w 5314376"/>
              <a:gd name="connsiteY159" fmla="*/ 450843 h 4033949"/>
              <a:gd name="connsiteX160" fmla="*/ 1602348 w 5314376"/>
              <a:gd name="connsiteY160" fmla="*/ 461729 h 4033949"/>
              <a:gd name="connsiteX161" fmla="*/ 1678548 w 5314376"/>
              <a:gd name="connsiteY161" fmla="*/ 450843 h 4033949"/>
              <a:gd name="connsiteX162" fmla="*/ 1700319 w 5314376"/>
              <a:gd name="connsiteY162" fmla="*/ 385529 h 4033949"/>
              <a:gd name="connsiteX163" fmla="*/ 1754748 w 5314376"/>
              <a:gd name="connsiteY163" fmla="*/ 320215 h 4033949"/>
              <a:gd name="connsiteX164" fmla="*/ 1776519 w 5314376"/>
              <a:gd name="connsiteY164" fmla="*/ 298443 h 4033949"/>
              <a:gd name="connsiteX165" fmla="*/ 1798290 w 5314376"/>
              <a:gd name="connsiteY165" fmla="*/ 265786 h 4033949"/>
              <a:gd name="connsiteX166" fmla="*/ 1830948 w 5314376"/>
              <a:gd name="connsiteY166" fmla="*/ 244015 h 4033949"/>
              <a:gd name="connsiteX167" fmla="*/ 1852719 w 5314376"/>
              <a:gd name="connsiteY167" fmla="*/ 222243 h 4033949"/>
              <a:gd name="connsiteX168" fmla="*/ 1918033 w 5314376"/>
              <a:gd name="connsiteY168" fmla="*/ 178701 h 4033949"/>
              <a:gd name="connsiteX169" fmla="*/ 1950690 w 5314376"/>
              <a:gd name="connsiteY169" fmla="*/ 156929 h 4033949"/>
              <a:gd name="connsiteX170" fmla="*/ 2016005 w 5314376"/>
              <a:gd name="connsiteY170" fmla="*/ 135158 h 4033949"/>
              <a:gd name="connsiteX171" fmla="*/ 2048662 w 5314376"/>
              <a:gd name="connsiteY171" fmla="*/ 113386 h 4033949"/>
              <a:gd name="connsiteX172" fmla="*/ 2179290 w 5314376"/>
              <a:gd name="connsiteY172" fmla="*/ 80729 h 4033949"/>
              <a:gd name="connsiteX173" fmla="*/ 2244605 w 5314376"/>
              <a:gd name="connsiteY173" fmla="*/ 58958 h 4033949"/>
              <a:gd name="connsiteX174" fmla="*/ 2331690 w 5314376"/>
              <a:gd name="connsiteY174" fmla="*/ 37186 h 4033949"/>
              <a:gd name="connsiteX175" fmla="*/ 2375233 w 5314376"/>
              <a:gd name="connsiteY175" fmla="*/ 48072 h 4033949"/>
              <a:gd name="connsiteX176" fmla="*/ 2440548 w 5314376"/>
              <a:gd name="connsiteY176" fmla="*/ 80729 h 4033949"/>
              <a:gd name="connsiteX177" fmla="*/ 2680033 w 5314376"/>
              <a:gd name="connsiteY177" fmla="*/ 91615 h 4033949"/>
              <a:gd name="connsiteX178" fmla="*/ 2723576 w 5314376"/>
              <a:gd name="connsiteY178" fmla="*/ 102501 h 4033949"/>
              <a:gd name="connsiteX179" fmla="*/ 2745348 w 5314376"/>
              <a:gd name="connsiteY179" fmla="*/ 124272 h 4033949"/>
              <a:gd name="connsiteX180" fmla="*/ 2778005 w 5314376"/>
              <a:gd name="connsiteY180" fmla="*/ 135158 h 4033949"/>
              <a:gd name="connsiteX181" fmla="*/ 2799776 w 5314376"/>
              <a:gd name="connsiteY181" fmla="*/ 167815 h 4033949"/>
              <a:gd name="connsiteX182" fmla="*/ 2843319 w 5314376"/>
              <a:gd name="connsiteY182" fmla="*/ 211358 h 4033949"/>
              <a:gd name="connsiteX183" fmla="*/ 2908633 w 5314376"/>
              <a:gd name="connsiteY183" fmla="*/ 287558 h 4033949"/>
              <a:gd name="connsiteX184" fmla="*/ 2941290 w 5314376"/>
              <a:gd name="connsiteY184" fmla="*/ 298443 h 4033949"/>
              <a:gd name="connsiteX185" fmla="*/ 2963062 w 5314376"/>
              <a:gd name="connsiteY185" fmla="*/ 320215 h 4033949"/>
              <a:gd name="connsiteX186" fmla="*/ 3126348 w 5314376"/>
              <a:gd name="connsiteY186" fmla="*/ 320215 h 4033949"/>
              <a:gd name="connsiteX187" fmla="*/ 3213433 w 5314376"/>
              <a:gd name="connsiteY187" fmla="*/ 276672 h 4033949"/>
              <a:gd name="connsiteX188" fmla="*/ 3213433 w 5314376"/>
              <a:gd name="connsiteY188" fmla="*/ 276672 h 4033949"/>
              <a:gd name="connsiteX189" fmla="*/ 3278748 w 5314376"/>
              <a:gd name="connsiteY189" fmla="*/ 244015 h 4033949"/>
              <a:gd name="connsiteX190" fmla="*/ 3322290 w 5314376"/>
              <a:gd name="connsiteY190" fmla="*/ 189586 h 4033949"/>
              <a:gd name="connsiteX191" fmla="*/ 3354948 w 5314376"/>
              <a:gd name="connsiteY191" fmla="*/ 124272 h 4033949"/>
              <a:gd name="connsiteX192" fmla="*/ 3387605 w 5314376"/>
              <a:gd name="connsiteY192" fmla="*/ 69843 h 4033949"/>
              <a:gd name="connsiteX193" fmla="*/ 3409376 w 5314376"/>
              <a:gd name="connsiteY193" fmla="*/ 37186 h 4033949"/>
              <a:gd name="connsiteX194" fmla="*/ 3474690 w 5314376"/>
              <a:gd name="connsiteY194" fmla="*/ 15415 h 4033949"/>
              <a:gd name="connsiteX195" fmla="*/ 3507348 w 5314376"/>
              <a:gd name="connsiteY195" fmla="*/ 4529 h 4033949"/>
              <a:gd name="connsiteX196" fmla="*/ 3627090 w 5314376"/>
              <a:gd name="connsiteY196" fmla="*/ 15415 h 4033949"/>
              <a:gd name="connsiteX197" fmla="*/ 3637976 w 5314376"/>
              <a:gd name="connsiteY197" fmla="*/ 58958 h 4033949"/>
              <a:gd name="connsiteX198" fmla="*/ 3681519 w 5314376"/>
              <a:gd name="connsiteY198" fmla="*/ 124272 h 4033949"/>
              <a:gd name="connsiteX199" fmla="*/ 3779490 w 5314376"/>
              <a:gd name="connsiteY199" fmla="*/ 156929 h 4033949"/>
              <a:gd name="connsiteX200" fmla="*/ 3812148 w 5314376"/>
              <a:gd name="connsiteY200" fmla="*/ 167815 h 4033949"/>
              <a:gd name="connsiteX201" fmla="*/ 3844805 w 5314376"/>
              <a:gd name="connsiteY201" fmla="*/ 178701 h 4033949"/>
              <a:gd name="connsiteX202" fmla="*/ 3866576 w 5314376"/>
              <a:gd name="connsiteY202" fmla="*/ 211358 h 4033949"/>
              <a:gd name="connsiteX203" fmla="*/ 3888348 w 5314376"/>
              <a:gd name="connsiteY203" fmla="*/ 233129 h 4033949"/>
              <a:gd name="connsiteX204" fmla="*/ 3866576 w 5314376"/>
              <a:gd name="connsiteY204" fmla="*/ 352872 h 4033949"/>
              <a:gd name="connsiteX205" fmla="*/ 3877462 w 5314376"/>
              <a:gd name="connsiteY205" fmla="*/ 450843 h 4033949"/>
              <a:gd name="connsiteX206" fmla="*/ 3942776 w 5314376"/>
              <a:gd name="connsiteY206" fmla="*/ 548815 h 4033949"/>
              <a:gd name="connsiteX207" fmla="*/ 3975433 w 5314376"/>
              <a:gd name="connsiteY207" fmla="*/ 570586 h 4033949"/>
              <a:gd name="connsiteX208" fmla="*/ 4008090 w 5314376"/>
              <a:gd name="connsiteY208" fmla="*/ 581472 h 4033949"/>
              <a:gd name="connsiteX209" fmla="*/ 4029862 w 5314376"/>
              <a:gd name="connsiteY209" fmla="*/ 603243 h 4033949"/>
              <a:gd name="connsiteX210" fmla="*/ 4062519 w 5314376"/>
              <a:gd name="connsiteY210" fmla="*/ 614129 h 4033949"/>
              <a:gd name="connsiteX211" fmla="*/ 4095176 w 5314376"/>
              <a:gd name="connsiteY211" fmla="*/ 679443 h 4033949"/>
              <a:gd name="connsiteX212" fmla="*/ 4138719 w 5314376"/>
              <a:gd name="connsiteY212" fmla="*/ 744758 h 4033949"/>
              <a:gd name="connsiteX213" fmla="*/ 4127833 w 5314376"/>
              <a:gd name="connsiteY213" fmla="*/ 842729 h 4033949"/>
              <a:gd name="connsiteX214" fmla="*/ 4106062 w 5314376"/>
              <a:gd name="connsiteY214" fmla="*/ 864501 h 4033949"/>
              <a:gd name="connsiteX215" fmla="*/ 4018976 w 5314376"/>
              <a:gd name="connsiteY215" fmla="*/ 886272 h 4033949"/>
              <a:gd name="connsiteX216" fmla="*/ 3986319 w 5314376"/>
              <a:gd name="connsiteY216" fmla="*/ 908043 h 4033949"/>
              <a:gd name="connsiteX217" fmla="*/ 3921005 w 5314376"/>
              <a:gd name="connsiteY217" fmla="*/ 929815 h 4033949"/>
              <a:gd name="connsiteX218" fmla="*/ 3888348 w 5314376"/>
              <a:gd name="connsiteY218" fmla="*/ 940701 h 4033949"/>
              <a:gd name="connsiteX219" fmla="*/ 3812148 w 5314376"/>
              <a:gd name="connsiteY219" fmla="*/ 962472 h 4033949"/>
              <a:gd name="connsiteX220" fmla="*/ 3757719 w 5314376"/>
              <a:gd name="connsiteY220" fmla="*/ 1006015 h 4033949"/>
              <a:gd name="connsiteX221" fmla="*/ 3735948 w 5314376"/>
              <a:gd name="connsiteY221" fmla="*/ 1038672 h 4033949"/>
              <a:gd name="connsiteX222" fmla="*/ 3725062 w 5314376"/>
              <a:gd name="connsiteY222" fmla="*/ 1082215 h 4033949"/>
              <a:gd name="connsiteX223" fmla="*/ 3681519 w 5314376"/>
              <a:gd name="connsiteY223" fmla="*/ 1125758 h 4033949"/>
              <a:gd name="connsiteX224" fmla="*/ 3637976 w 5314376"/>
              <a:gd name="connsiteY224" fmla="*/ 1180186 h 4033949"/>
              <a:gd name="connsiteX225" fmla="*/ 3572662 w 5314376"/>
              <a:gd name="connsiteY225" fmla="*/ 1267272 h 4033949"/>
              <a:gd name="connsiteX226" fmla="*/ 3550890 w 5314376"/>
              <a:gd name="connsiteY226" fmla="*/ 1289043 h 4033949"/>
              <a:gd name="connsiteX227" fmla="*/ 3583548 w 5314376"/>
              <a:gd name="connsiteY227" fmla="*/ 1387015 h 4033949"/>
              <a:gd name="connsiteX228" fmla="*/ 3670633 w 5314376"/>
              <a:gd name="connsiteY228" fmla="*/ 1408786 h 4033949"/>
              <a:gd name="connsiteX229" fmla="*/ 3735948 w 5314376"/>
              <a:gd name="connsiteY229" fmla="*/ 1430558 h 4033949"/>
              <a:gd name="connsiteX230" fmla="*/ 3877462 w 5314376"/>
              <a:gd name="connsiteY230" fmla="*/ 1452329 h 4033949"/>
              <a:gd name="connsiteX231" fmla="*/ 3910119 w 5314376"/>
              <a:gd name="connsiteY231" fmla="*/ 1463215 h 4033949"/>
              <a:gd name="connsiteX232" fmla="*/ 3877462 w 5314376"/>
              <a:gd name="connsiteY232" fmla="*/ 1484986 h 4033949"/>
              <a:gd name="connsiteX233" fmla="*/ 3899233 w 5314376"/>
              <a:gd name="connsiteY233" fmla="*/ 1615615 h 4033949"/>
              <a:gd name="connsiteX234" fmla="*/ 3921005 w 5314376"/>
              <a:gd name="connsiteY234" fmla="*/ 1637386 h 4033949"/>
              <a:gd name="connsiteX235" fmla="*/ 3931890 w 5314376"/>
              <a:gd name="connsiteY235" fmla="*/ 1670043 h 4033949"/>
              <a:gd name="connsiteX236" fmla="*/ 3953662 w 5314376"/>
              <a:gd name="connsiteY236" fmla="*/ 1691815 h 4033949"/>
              <a:gd name="connsiteX237" fmla="*/ 3975433 w 5314376"/>
              <a:gd name="connsiteY237" fmla="*/ 1757129 h 4033949"/>
              <a:gd name="connsiteX238" fmla="*/ 4029862 w 5314376"/>
              <a:gd name="connsiteY238" fmla="*/ 1833329 h 4033949"/>
              <a:gd name="connsiteX239" fmla="*/ 4073405 w 5314376"/>
              <a:gd name="connsiteY239" fmla="*/ 1844215 h 4033949"/>
              <a:gd name="connsiteX240" fmla="*/ 4160490 w 5314376"/>
              <a:gd name="connsiteY240" fmla="*/ 1855101 h 4033949"/>
              <a:gd name="connsiteX241" fmla="*/ 4193148 w 5314376"/>
              <a:gd name="connsiteY241" fmla="*/ 1865986 h 4033949"/>
              <a:gd name="connsiteX242" fmla="*/ 4225805 w 5314376"/>
              <a:gd name="connsiteY242" fmla="*/ 1887758 h 4033949"/>
              <a:gd name="connsiteX243" fmla="*/ 4280233 w 5314376"/>
              <a:gd name="connsiteY243" fmla="*/ 1953072 h 4033949"/>
              <a:gd name="connsiteX244" fmla="*/ 4291119 w 5314376"/>
              <a:gd name="connsiteY244" fmla="*/ 1985729 h 4033949"/>
              <a:gd name="connsiteX245" fmla="*/ 4258462 w 5314376"/>
              <a:gd name="connsiteY245" fmla="*/ 2072815 h 4033949"/>
              <a:gd name="connsiteX246" fmla="*/ 4193148 w 5314376"/>
              <a:gd name="connsiteY246" fmla="*/ 2116358 h 4033949"/>
              <a:gd name="connsiteX247" fmla="*/ 4171376 w 5314376"/>
              <a:gd name="connsiteY247" fmla="*/ 2159901 h 4033949"/>
              <a:gd name="connsiteX248" fmla="*/ 4127833 w 5314376"/>
              <a:gd name="connsiteY248" fmla="*/ 2225215 h 4033949"/>
              <a:gd name="connsiteX249" fmla="*/ 4204033 w 5314376"/>
              <a:gd name="connsiteY249" fmla="*/ 2279643 h 4033949"/>
              <a:gd name="connsiteX250" fmla="*/ 4269348 w 5314376"/>
              <a:gd name="connsiteY250" fmla="*/ 2323186 h 4033949"/>
              <a:gd name="connsiteX251" fmla="*/ 4291119 w 5314376"/>
              <a:gd name="connsiteY251" fmla="*/ 2344958 h 4033949"/>
              <a:gd name="connsiteX252" fmla="*/ 4323776 w 5314376"/>
              <a:gd name="connsiteY252" fmla="*/ 2366729 h 4033949"/>
              <a:gd name="connsiteX253" fmla="*/ 4345548 w 5314376"/>
              <a:gd name="connsiteY253" fmla="*/ 2388501 h 4033949"/>
              <a:gd name="connsiteX254" fmla="*/ 4399976 w 5314376"/>
              <a:gd name="connsiteY254" fmla="*/ 2399386 h 4033949"/>
              <a:gd name="connsiteX255" fmla="*/ 4432633 w 5314376"/>
              <a:gd name="connsiteY255" fmla="*/ 2410272 h 4033949"/>
              <a:gd name="connsiteX256" fmla="*/ 4508833 w 5314376"/>
              <a:gd name="connsiteY256" fmla="*/ 2475586 h 4033949"/>
              <a:gd name="connsiteX257" fmla="*/ 4552376 w 5314376"/>
              <a:gd name="connsiteY257" fmla="*/ 2530015 h 4033949"/>
              <a:gd name="connsiteX258" fmla="*/ 4585033 w 5314376"/>
              <a:gd name="connsiteY258" fmla="*/ 2551786 h 4033949"/>
              <a:gd name="connsiteX259" fmla="*/ 4606805 w 5314376"/>
              <a:gd name="connsiteY259" fmla="*/ 2573558 h 4033949"/>
              <a:gd name="connsiteX260" fmla="*/ 4672119 w 5314376"/>
              <a:gd name="connsiteY260" fmla="*/ 2595329 h 4033949"/>
              <a:gd name="connsiteX261" fmla="*/ 4693890 w 5314376"/>
              <a:gd name="connsiteY261" fmla="*/ 2617101 h 4033949"/>
              <a:gd name="connsiteX262" fmla="*/ 4737433 w 5314376"/>
              <a:gd name="connsiteY262" fmla="*/ 2627986 h 4033949"/>
              <a:gd name="connsiteX263" fmla="*/ 4770090 w 5314376"/>
              <a:gd name="connsiteY263" fmla="*/ 2638872 h 4033949"/>
              <a:gd name="connsiteX264" fmla="*/ 4846290 w 5314376"/>
              <a:gd name="connsiteY264" fmla="*/ 2704186 h 4033949"/>
              <a:gd name="connsiteX265" fmla="*/ 4900719 w 5314376"/>
              <a:gd name="connsiteY265" fmla="*/ 2747729 h 4033949"/>
              <a:gd name="connsiteX266" fmla="*/ 4955148 w 5314376"/>
              <a:gd name="connsiteY266" fmla="*/ 2845701 h 4033949"/>
              <a:gd name="connsiteX267" fmla="*/ 4987805 w 5314376"/>
              <a:gd name="connsiteY267" fmla="*/ 2867472 h 4033949"/>
              <a:gd name="connsiteX268" fmla="*/ 5020462 w 5314376"/>
              <a:gd name="connsiteY268" fmla="*/ 2932786 h 4033949"/>
              <a:gd name="connsiteX269" fmla="*/ 5031348 w 5314376"/>
              <a:gd name="connsiteY269" fmla="*/ 2965443 h 4033949"/>
              <a:gd name="connsiteX270" fmla="*/ 5064005 w 5314376"/>
              <a:gd name="connsiteY270" fmla="*/ 2976329 h 4033949"/>
              <a:gd name="connsiteX271" fmla="*/ 5151090 w 5314376"/>
              <a:gd name="connsiteY271" fmla="*/ 2987215 h 4033949"/>
              <a:gd name="connsiteX272" fmla="*/ 5140205 w 5314376"/>
              <a:gd name="connsiteY272" fmla="*/ 3052529 h 4033949"/>
              <a:gd name="connsiteX273" fmla="*/ 5161976 w 5314376"/>
              <a:gd name="connsiteY273" fmla="*/ 3074301 h 4033949"/>
              <a:gd name="connsiteX274" fmla="*/ 5205519 w 5314376"/>
              <a:gd name="connsiteY274" fmla="*/ 3096072 h 4033949"/>
              <a:gd name="connsiteX275" fmla="*/ 5238176 w 5314376"/>
              <a:gd name="connsiteY275" fmla="*/ 3117843 h 4033949"/>
              <a:gd name="connsiteX276" fmla="*/ 5249062 w 5314376"/>
              <a:gd name="connsiteY276" fmla="*/ 3150501 h 4033949"/>
              <a:gd name="connsiteX277" fmla="*/ 5314376 w 5314376"/>
              <a:gd name="connsiteY277" fmla="*/ 3172272 h 4033949"/>
              <a:gd name="connsiteX278" fmla="*/ 5249062 w 5314376"/>
              <a:gd name="connsiteY278" fmla="*/ 3194043 h 4033949"/>
              <a:gd name="connsiteX279" fmla="*/ 5205519 w 5314376"/>
              <a:gd name="connsiteY279" fmla="*/ 3204929 h 4033949"/>
              <a:gd name="connsiteX280" fmla="*/ 5085776 w 5314376"/>
              <a:gd name="connsiteY280" fmla="*/ 3237586 h 4033949"/>
              <a:gd name="connsiteX281" fmla="*/ 4955148 w 5314376"/>
              <a:gd name="connsiteY281" fmla="*/ 3248472 h 4033949"/>
              <a:gd name="connsiteX282" fmla="*/ 4889833 w 5314376"/>
              <a:gd name="connsiteY282" fmla="*/ 3270243 h 4033949"/>
              <a:gd name="connsiteX283" fmla="*/ 4704776 w 5314376"/>
              <a:gd name="connsiteY283" fmla="*/ 3292015 h 4033949"/>
              <a:gd name="connsiteX284" fmla="*/ 4672119 w 5314376"/>
              <a:gd name="connsiteY284" fmla="*/ 3313786 h 4033949"/>
              <a:gd name="connsiteX285" fmla="*/ 4639462 w 5314376"/>
              <a:gd name="connsiteY285" fmla="*/ 3324672 h 4033949"/>
              <a:gd name="connsiteX286" fmla="*/ 4672119 w 5314376"/>
              <a:gd name="connsiteY286" fmla="*/ 3302901 h 4033949"/>
              <a:gd name="connsiteX287" fmla="*/ 4759205 w 5314376"/>
              <a:gd name="connsiteY287" fmla="*/ 3281129 h 4033949"/>
              <a:gd name="connsiteX288" fmla="*/ 4791862 w 5314376"/>
              <a:gd name="connsiteY288" fmla="*/ 3259358 h 4033949"/>
              <a:gd name="connsiteX289" fmla="*/ 4868062 w 5314376"/>
              <a:gd name="connsiteY289" fmla="*/ 3237586 h 4033949"/>
              <a:gd name="connsiteX290" fmla="*/ 4998690 w 5314376"/>
              <a:gd name="connsiteY290" fmla="*/ 3215815 h 4033949"/>
              <a:gd name="connsiteX291" fmla="*/ 5151090 w 5314376"/>
              <a:gd name="connsiteY291" fmla="*/ 3204929 h 4033949"/>
              <a:gd name="connsiteX292" fmla="*/ 5303490 w 5314376"/>
              <a:gd name="connsiteY292" fmla="*/ 3183158 h 4033949"/>
              <a:gd name="connsiteX293" fmla="*/ 5249062 w 5314376"/>
              <a:gd name="connsiteY293" fmla="*/ 3063415 h 4033949"/>
              <a:gd name="connsiteX294" fmla="*/ 5216405 w 5314376"/>
              <a:gd name="connsiteY294" fmla="*/ 3052529 h 4033949"/>
              <a:gd name="connsiteX295" fmla="*/ 5194633 w 5314376"/>
              <a:gd name="connsiteY295" fmla="*/ 3030758 h 4033949"/>
              <a:gd name="connsiteX296" fmla="*/ 5151090 w 5314376"/>
              <a:gd name="connsiteY296" fmla="*/ 2976329 h 4033949"/>
              <a:gd name="connsiteX297" fmla="*/ 5096662 w 5314376"/>
              <a:gd name="connsiteY297" fmla="*/ 2932786 h 4033949"/>
              <a:gd name="connsiteX298" fmla="*/ 5020462 w 5314376"/>
              <a:gd name="connsiteY298" fmla="*/ 2845701 h 4033949"/>
              <a:gd name="connsiteX299" fmla="*/ 5009576 w 5314376"/>
              <a:gd name="connsiteY299" fmla="*/ 2813043 h 4033949"/>
              <a:gd name="connsiteX300" fmla="*/ 4944262 w 5314376"/>
              <a:gd name="connsiteY300" fmla="*/ 2780386 h 4033949"/>
              <a:gd name="connsiteX301" fmla="*/ 4878948 w 5314376"/>
              <a:gd name="connsiteY301" fmla="*/ 2736843 h 4033949"/>
              <a:gd name="connsiteX302" fmla="*/ 4802748 w 5314376"/>
              <a:gd name="connsiteY302" fmla="*/ 2715072 h 4033949"/>
              <a:gd name="connsiteX303" fmla="*/ 4748319 w 5314376"/>
              <a:gd name="connsiteY303" fmla="*/ 2671529 h 4033949"/>
              <a:gd name="connsiteX304" fmla="*/ 4726548 w 5314376"/>
              <a:gd name="connsiteY304" fmla="*/ 2649758 h 4033949"/>
              <a:gd name="connsiteX305" fmla="*/ 4639462 w 5314376"/>
              <a:gd name="connsiteY305" fmla="*/ 2540901 h 4033949"/>
              <a:gd name="connsiteX306" fmla="*/ 4465290 w 5314376"/>
              <a:gd name="connsiteY306" fmla="*/ 2475586 h 4033949"/>
              <a:gd name="connsiteX307" fmla="*/ 4367319 w 5314376"/>
              <a:gd name="connsiteY307" fmla="*/ 2421158 h 4033949"/>
              <a:gd name="connsiteX308" fmla="*/ 4759205 w 5314376"/>
              <a:gd name="connsiteY308" fmla="*/ 2671529 h 4033949"/>
              <a:gd name="connsiteX309" fmla="*/ 4813633 w 5314376"/>
              <a:gd name="connsiteY309" fmla="*/ 2769501 h 4033949"/>
              <a:gd name="connsiteX310" fmla="*/ 4900719 w 5314376"/>
              <a:gd name="connsiteY310" fmla="*/ 2758615 h 40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5314376" h="4033949">
                <a:moveTo>
                  <a:pt x="4900719" y="2758615"/>
                </a:moveTo>
                <a:lnTo>
                  <a:pt x="4900719" y="2758615"/>
                </a:lnTo>
                <a:cubicBezTo>
                  <a:pt x="4900777" y="2758731"/>
                  <a:pt x="4946147" y="2858472"/>
                  <a:pt x="4966033" y="2878358"/>
                </a:cubicBezTo>
                <a:cubicBezTo>
                  <a:pt x="4975284" y="2887609"/>
                  <a:pt x="4988474" y="2891956"/>
                  <a:pt x="4998690" y="2900129"/>
                </a:cubicBezTo>
                <a:cubicBezTo>
                  <a:pt x="5076246" y="2962174"/>
                  <a:pt x="4952606" y="2876664"/>
                  <a:pt x="5053119" y="2943672"/>
                </a:cubicBezTo>
                <a:cubicBezTo>
                  <a:pt x="5120127" y="3044185"/>
                  <a:pt x="5034617" y="2920545"/>
                  <a:pt x="5096662" y="2998101"/>
                </a:cubicBezTo>
                <a:cubicBezTo>
                  <a:pt x="5118089" y="3024885"/>
                  <a:pt x="5113918" y="3032814"/>
                  <a:pt x="5140205" y="3052529"/>
                </a:cubicBezTo>
                <a:cubicBezTo>
                  <a:pt x="5161138" y="3068228"/>
                  <a:pt x="5183748" y="3081558"/>
                  <a:pt x="5205519" y="3096072"/>
                </a:cubicBezTo>
                <a:cubicBezTo>
                  <a:pt x="5229768" y="3112238"/>
                  <a:pt x="5242220" y="3117455"/>
                  <a:pt x="5259948" y="3139615"/>
                </a:cubicBezTo>
                <a:cubicBezTo>
                  <a:pt x="5268121" y="3149831"/>
                  <a:pt x="5274462" y="3161386"/>
                  <a:pt x="5281719" y="3172272"/>
                </a:cubicBezTo>
                <a:cubicBezTo>
                  <a:pt x="5270833" y="3179529"/>
                  <a:pt x="5260764" y="3188192"/>
                  <a:pt x="5249062" y="3194043"/>
                </a:cubicBezTo>
                <a:cubicBezTo>
                  <a:pt x="5197117" y="3220015"/>
                  <a:pt x="5073529" y="3214454"/>
                  <a:pt x="5053119" y="3215815"/>
                </a:cubicBezTo>
                <a:cubicBezTo>
                  <a:pt x="4966670" y="3244632"/>
                  <a:pt x="5056215" y="3217781"/>
                  <a:pt x="4868062" y="3237586"/>
                </a:cubicBezTo>
                <a:cubicBezTo>
                  <a:pt x="4849661" y="3239523"/>
                  <a:pt x="4831854" y="3245257"/>
                  <a:pt x="4813633" y="3248472"/>
                </a:cubicBezTo>
                <a:lnTo>
                  <a:pt x="4683005" y="3270243"/>
                </a:lnTo>
                <a:cubicBezTo>
                  <a:pt x="4610433" y="3266615"/>
                  <a:pt x="4537473" y="3267687"/>
                  <a:pt x="4465290" y="3259358"/>
                </a:cubicBezTo>
                <a:cubicBezTo>
                  <a:pt x="4442492" y="3256727"/>
                  <a:pt x="4421747" y="3244843"/>
                  <a:pt x="4399976" y="3237586"/>
                </a:cubicBezTo>
                <a:lnTo>
                  <a:pt x="4367319" y="3226701"/>
                </a:lnTo>
                <a:cubicBezTo>
                  <a:pt x="4360062" y="3219444"/>
                  <a:pt x="4354728" y="3209519"/>
                  <a:pt x="4345548" y="3204929"/>
                </a:cubicBezTo>
                <a:cubicBezTo>
                  <a:pt x="4325022" y="3194666"/>
                  <a:pt x="4302005" y="3190415"/>
                  <a:pt x="4280233" y="3183158"/>
                </a:cubicBezTo>
                <a:cubicBezTo>
                  <a:pt x="4269347" y="3179529"/>
                  <a:pt x="4257123" y="3178637"/>
                  <a:pt x="4247576" y="3172272"/>
                </a:cubicBezTo>
                <a:cubicBezTo>
                  <a:pt x="4205372" y="3144136"/>
                  <a:pt x="4227330" y="3154638"/>
                  <a:pt x="4182262" y="3139615"/>
                </a:cubicBezTo>
                <a:cubicBezTo>
                  <a:pt x="4139391" y="3143188"/>
                  <a:pt x="4016714" y="3151605"/>
                  <a:pt x="3964548" y="3161386"/>
                </a:cubicBezTo>
                <a:cubicBezTo>
                  <a:pt x="3935138" y="3166900"/>
                  <a:pt x="3905849" y="3173696"/>
                  <a:pt x="3877462" y="3183158"/>
                </a:cubicBezTo>
                <a:lnTo>
                  <a:pt x="3812148" y="3204929"/>
                </a:lnTo>
                <a:cubicBezTo>
                  <a:pt x="3770138" y="3246939"/>
                  <a:pt x="3813340" y="3211789"/>
                  <a:pt x="3735948" y="3237586"/>
                </a:cubicBezTo>
                <a:cubicBezTo>
                  <a:pt x="3720553" y="3242718"/>
                  <a:pt x="3707472" y="3253331"/>
                  <a:pt x="3692405" y="3259358"/>
                </a:cubicBezTo>
                <a:cubicBezTo>
                  <a:pt x="3671097" y="3267881"/>
                  <a:pt x="3648862" y="3273872"/>
                  <a:pt x="3627090" y="3281129"/>
                </a:cubicBezTo>
                <a:cubicBezTo>
                  <a:pt x="3616204" y="3284758"/>
                  <a:pt x="3605792" y="3290392"/>
                  <a:pt x="3594433" y="3292015"/>
                </a:cubicBezTo>
                <a:cubicBezTo>
                  <a:pt x="3446301" y="3313177"/>
                  <a:pt x="3543859" y="3301620"/>
                  <a:pt x="3300519" y="3313786"/>
                </a:cubicBezTo>
                <a:cubicBezTo>
                  <a:pt x="3289633" y="3317415"/>
                  <a:pt x="3275976" y="3316558"/>
                  <a:pt x="3267862" y="3324672"/>
                </a:cubicBezTo>
                <a:cubicBezTo>
                  <a:pt x="3259748" y="3332786"/>
                  <a:pt x="3256976" y="3345854"/>
                  <a:pt x="3256976" y="3357329"/>
                </a:cubicBezTo>
                <a:cubicBezTo>
                  <a:pt x="3256976" y="3438633"/>
                  <a:pt x="3257229" y="3428465"/>
                  <a:pt x="3289633" y="3477072"/>
                </a:cubicBezTo>
                <a:cubicBezTo>
                  <a:pt x="3286005" y="3498843"/>
                  <a:pt x="3280944" y="3520424"/>
                  <a:pt x="3278748" y="3542386"/>
                </a:cubicBezTo>
                <a:cubicBezTo>
                  <a:pt x="3273680" y="3593063"/>
                  <a:pt x="3275805" y="3644480"/>
                  <a:pt x="3267862" y="3694786"/>
                </a:cubicBezTo>
                <a:cubicBezTo>
                  <a:pt x="3264814" y="3714088"/>
                  <a:pt x="3257814" y="3733582"/>
                  <a:pt x="3246090" y="3749215"/>
                </a:cubicBezTo>
                <a:cubicBezTo>
                  <a:pt x="3217210" y="3787722"/>
                  <a:pt x="3168104" y="3791713"/>
                  <a:pt x="3126348" y="3803643"/>
                </a:cubicBezTo>
                <a:cubicBezTo>
                  <a:pt x="3055645" y="3823844"/>
                  <a:pt x="3131316" y="3812944"/>
                  <a:pt x="3006605" y="3825415"/>
                </a:cubicBezTo>
                <a:cubicBezTo>
                  <a:pt x="2963128" y="3829763"/>
                  <a:pt x="2919519" y="3832672"/>
                  <a:pt x="2875976" y="3836301"/>
                </a:cubicBezTo>
                <a:cubicBezTo>
                  <a:pt x="2810663" y="3858071"/>
                  <a:pt x="2868718" y="3829044"/>
                  <a:pt x="2832433" y="3879843"/>
                </a:cubicBezTo>
                <a:cubicBezTo>
                  <a:pt x="2820502" y="3896546"/>
                  <a:pt x="2803404" y="3908872"/>
                  <a:pt x="2788890" y="3923386"/>
                </a:cubicBezTo>
                <a:lnTo>
                  <a:pt x="2756233" y="3956043"/>
                </a:lnTo>
                <a:cubicBezTo>
                  <a:pt x="2748976" y="3963300"/>
                  <a:pt x="2740155" y="3969276"/>
                  <a:pt x="2734462" y="3977815"/>
                </a:cubicBezTo>
                <a:cubicBezTo>
                  <a:pt x="2727205" y="3988701"/>
                  <a:pt x="2721941" y="4001221"/>
                  <a:pt x="2712690" y="4010472"/>
                </a:cubicBezTo>
                <a:cubicBezTo>
                  <a:pt x="2703439" y="4019723"/>
                  <a:pt x="2690919" y="4024986"/>
                  <a:pt x="2680033" y="4032243"/>
                </a:cubicBezTo>
                <a:cubicBezTo>
                  <a:pt x="2625483" y="4023152"/>
                  <a:pt x="2612227" y="4033949"/>
                  <a:pt x="2582062" y="3988701"/>
                </a:cubicBezTo>
                <a:cubicBezTo>
                  <a:pt x="2575697" y="3979153"/>
                  <a:pt x="2574805" y="3966929"/>
                  <a:pt x="2571176" y="3956043"/>
                </a:cubicBezTo>
                <a:cubicBezTo>
                  <a:pt x="2567547" y="3919757"/>
                  <a:pt x="2571822" y="3881781"/>
                  <a:pt x="2560290" y="3847186"/>
                </a:cubicBezTo>
                <a:cubicBezTo>
                  <a:pt x="2556153" y="3834774"/>
                  <a:pt x="2537849" y="3833588"/>
                  <a:pt x="2527633" y="3825415"/>
                </a:cubicBezTo>
                <a:cubicBezTo>
                  <a:pt x="2469092" y="3778581"/>
                  <a:pt x="2561337" y="3817511"/>
                  <a:pt x="2418776" y="3781872"/>
                </a:cubicBezTo>
                <a:lnTo>
                  <a:pt x="2418776" y="3781872"/>
                </a:lnTo>
                <a:cubicBezTo>
                  <a:pt x="2404262" y="3774615"/>
                  <a:pt x="2389322" y="3768152"/>
                  <a:pt x="2375233" y="3760101"/>
                </a:cubicBezTo>
                <a:cubicBezTo>
                  <a:pt x="2363874" y="3753610"/>
                  <a:pt x="2354531" y="3743643"/>
                  <a:pt x="2342576" y="3738329"/>
                </a:cubicBezTo>
                <a:cubicBezTo>
                  <a:pt x="2321605" y="3729008"/>
                  <a:pt x="2277262" y="3716558"/>
                  <a:pt x="2277262" y="3716558"/>
                </a:cubicBezTo>
                <a:cubicBezTo>
                  <a:pt x="2227525" y="3683399"/>
                  <a:pt x="2253859" y="3704039"/>
                  <a:pt x="2201062" y="3651243"/>
                </a:cubicBezTo>
                <a:lnTo>
                  <a:pt x="2179290" y="3629472"/>
                </a:lnTo>
                <a:cubicBezTo>
                  <a:pt x="2155485" y="3558055"/>
                  <a:pt x="2149941" y="3577430"/>
                  <a:pt x="2168405" y="3509729"/>
                </a:cubicBezTo>
                <a:cubicBezTo>
                  <a:pt x="2174443" y="3487589"/>
                  <a:pt x="2182919" y="3466186"/>
                  <a:pt x="2190176" y="3444415"/>
                </a:cubicBezTo>
                <a:lnTo>
                  <a:pt x="2201062" y="3411758"/>
                </a:lnTo>
                <a:cubicBezTo>
                  <a:pt x="2197433" y="3400872"/>
                  <a:pt x="2195749" y="3389132"/>
                  <a:pt x="2190176" y="3379101"/>
                </a:cubicBezTo>
                <a:cubicBezTo>
                  <a:pt x="2177469" y="3356228"/>
                  <a:pt x="2146633" y="3313786"/>
                  <a:pt x="2146633" y="3313786"/>
                </a:cubicBezTo>
                <a:cubicBezTo>
                  <a:pt x="2150262" y="3255729"/>
                  <a:pt x="2143411" y="3196048"/>
                  <a:pt x="2157519" y="3139615"/>
                </a:cubicBezTo>
                <a:cubicBezTo>
                  <a:pt x="2162497" y="3119702"/>
                  <a:pt x="2201062" y="3096072"/>
                  <a:pt x="2201062" y="3096072"/>
                </a:cubicBezTo>
                <a:cubicBezTo>
                  <a:pt x="2204691" y="3085186"/>
                  <a:pt x="2211948" y="3074890"/>
                  <a:pt x="2211948" y="3063415"/>
                </a:cubicBezTo>
                <a:cubicBezTo>
                  <a:pt x="2211948" y="3041343"/>
                  <a:pt x="2212013" y="3017265"/>
                  <a:pt x="2201062" y="2998101"/>
                </a:cubicBezTo>
                <a:cubicBezTo>
                  <a:pt x="2195369" y="2988138"/>
                  <a:pt x="2179537" y="2989998"/>
                  <a:pt x="2168405" y="2987215"/>
                </a:cubicBezTo>
                <a:cubicBezTo>
                  <a:pt x="2150455" y="2982727"/>
                  <a:pt x="2132119" y="2979958"/>
                  <a:pt x="2113976" y="2976329"/>
                </a:cubicBezTo>
                <a:cubicBezTo>
                  <a:pt x="1927792" y="2988742"/>
                  <a:pt x="2002440" y="2969965"/>
                  <a:pt x="1885376" y="3008986"/>
                </a:cubicBezTo>
                <a:lnTo>
                  <a:pt x="1885376" y="3008986"/>
                </a:lnTo>
                <a:cubicBezTo>
                  <a:pt x="1860288" y="3013167"/>
                  <a:pt x="1814204" y="3017358"/>
                  <a:pt x="1787405" y="3030758"/>
                </a:cubicBezTo>
                <a:cubicBezTo>
                  <a:pt x="1775703" y="3036609"/>
                  <a:pt x="1764964" y="3044356"/>
                  <a:pt x="1754748" y="3052529"/>
                </a:cubicBezTo>
                <a:cubicBezTo>
                  <a:pt x="1746734" y="3058940"/>
                  <a:pt x="1742156" y="3069711"/>
                  <a:pt x="1732976" y="3074301"/>
                </a:cubicBezTo>
                <a:cubicBezTo>
                  <a:pt x="1577518" y="3152030"/>
                  <a:pt x="1731071" y="3053800"/>
                  <a:pt x="1635005" y="3117843"/>
                </a:cubicBezTo>
                <a:cubicBezTo>
                  <a:pt x="1615801" y="3115923"/>
                  <a:pt x="1518636" y="3111514"/>
                  <a:pt x="1482605" y="3096072"/>
                </a:cubicBezTo>
                <a:cubicBezTo>
                  <a:pt x="1470580" y="3090918"/>
                  <a:pt x="1461903" y="3079614"/>
                  <a:pt x="1449948" y="3074301"/>
                </a:cubicBezTo>
                <a:cubicBezTo>
                  <a:pt x="1415872" y="3059156"/>
                  <a:pt x="1377279" y="3050690"/>
                  <a:pt x="1341090" y="3041643"/>
                </a:cubicBezTo>
                <a:cubicBezTo>
                  <a:pt x="1326576" y="3019872"/>
                  <a:pt x="1316050" y="2994831"/>
                  <a:pt x="1297548" y="2976329"/>
                </a:cubicBezTo>
                <a:cubicBezTo>
                  <a:pt x="1244754" y="2923535"/>
                  <a:pt x="1265391" y="2949865"/>
                  <a:pt x="1232233" y="2900129"/>
                </a:cubicBezTo>
                <a:cubicBezTo>
                  <a:pt x="1201399" y="2807620"/>
                  <a:pt x="1244403" y="2920411"/>
                  <a:pt x="1199576" y="2845701"/>
                </a:cubicBezTo>
                <a:cubicBezTo>
                  <a:pt x="1193672" y="2835861"/>
                  <a:pt x="1193822" y="2823306"/>
                  <a:pt x="1188690" y="2813043"/>
                </a:cubicBezTo>
                <a:cubicBezTo>
                  <a:pt x="1164500" y="2764662"/>
                  <a:pt x="1172967" y="2792482"/>
                  <a:pt x="1134262" y="2758615"/>
                </a:cubicBezTo>
                <a:cubicBezTo>
                  <a:pt x="1057287" y="2691262"/>
                  <a:pt x="1110629" y="2714451"/>
                  <a:pt x="1047176" y="2693301"/>
                </a:cubicBezTo>
                <a:cubicBezTo>
                  <a:pt x="1036290" y="2686044"/>
                  <a:pt x="1026221" y="2677380"/>
                  <a:pt x="1014519" y="2671529"/>
                </a:cubicBezTo>
                <a:cubicBezTo>
                  <a:pt x="1004256" y="2666397"/>
                  <a:pt x="991701" y="2666547"/>
                  <a:pt x="981862" y="2660643"/>
                </a:cubicBezTo>
                <a:cubicBezTo>
                  <a:pt x="973061" y="2655363"/>
                  <a:pt x="967347" y="2646129"/>
                  <a:pt x="960090" y="2638872"/>
                </a:cubicBezTo>
                <a:cubicBezTo>
                  <a:pt x="952833" y="2624358"/>
                  <a:pt x="946370" y="2609418"/>
                  <a:pt x="938319" y="2595329"/>
                </a:cubicBezTo>
                <a:cubicBezTo>
                  <a:pt x="931828" y="2583970"/>
                  <a:pt x="917850" y="2575690"/>
                  <a:pt x="916548" y="2562672"/>
                </a:cubicBezTo>
                <a:cubicBezTo>
                  <a:pt x="913995" y="2537142"/>
                  <a:pt x="922401" y="2511632"/>
                  <a:pt x="927433" y="2486472"/>
                </a:cubicBezTo>
                <a:cubicBezTo>
                  <a:pt x="929683" y="2475220"/>
                  <a:pt x="931151" y="2462775"/>
                  <a:pt x="938319" y="2453815"/>
                </a:cubicBezTo>
                <a:cubicBezTo>
                  <a:pt x="946492" y="2443599"/>
                  <a:pt x="960760" y="2440216"/>
                  <a:pt x="970976" y="2432043"/>
                </a:cubicBezTo>
                <a:cubicBezTo>
                  <a:pt x="978990" y="2425632"/>
                  <a:pt x="986337" y="2418286"/>
                  <a:pt x="992748" y="2410272"/>
                </a:cubicBezTo>
                <a:cubicBezTo>
                  <a:pt x="1028559" y="2365509"/>
                  <a:pt x="995376" y="2383996"/>
                  <a:pt x="1047176" y="2366729"/>
                </a:cubicBezTo>
                <a:cubicBezTo>
                  <a:pt x="1065319" y="2348586"/>
                  <a:pt x="1080256" y="2326533"/>
                  <a:pt x="1101605" y="2312301"/>
                </a:cubicBezTo>
                <a:lnTo>
                  <a:pt x="1166919" y="2268758"/>
                </a:lnTo>
                <a:cubicBezTo>
                  <a:pt x="1197757" y="2176246"/>
                  <a:pt x="1154749" y="2289042"/>
                  <a:pt x="1199576" y="2214329"/>
                </a:cubicBezTo>
                <a:cubicBezTo>
                  <a:pt x="1205480" y="2204490"/>
                  <a:pt x="1206833" y="2192558"/>
                  <a:pt x="1210462" y="2181672"/>
                </a:cubicBezTo>
                <a:cubicBezTo>
                  <a:pt x="1211783" y="2171102"/>
                  <a:pt x="1236665" y="2034108"/>
                  <a:pt x="1210462" y="2018386"/>
                </a:cubicBezTo>
                <a:cubicBezTo>
                  <a:pt x="1182286" y="2001481"/>
                  <a:pt x="1145147" y="2025643"/>
                  <a:pt x="1112490" y="2029272"/>
                </a:cubicBezTo>
                <a:lnTo>
                  <a:pt x="1047176" y="2072815"/>
                </a:lnTo>
                <a:cubicBezTo>
                  <a:pt x="1036290" y="2080072"/>
                  <a:pt x="1023770" y="2085335"/>
                  <a:pt x="1014519" y="2094586"/>
                </a:cubicBezTo>
                <a:cubicBezTo>
                  <a:pt x="1007262" y="2101843"/>
                  <a:pt x="1001549" y="2111078"/>
                  <a:pt x="992748" y="2116358"/>
                </a:cubicBezTo>
                <a:cubicBezTo>
                  <a:pt x="981598" y="2123048"/>
                  <a:pt x="924675" y="2136097"/>
                  <a:pt x="916548" y="2138129"/>
                </a:cubicBezTo>
                <a:cubicBezTo>
                  <a:pt x="878548" y="2176129"/>
                  <a:pt x="904513" y="2156655"/>
                  <a:pt x="829462" y="2181672"/>
                </a:cubicBezTo>
                <a:lnTo>
                  <a:pt x="796805" y="2192558"/>
                </a:lnTo>
                <a:cubicBezTo>
                  <a:pt x="785919" y="2196186"/>
                  <a:pt x="774411" y="2198311"/>
                  <a:pt x="764148" y="2203443"/>
                </a:cubicBezTo>
                <a:cubicBezTo>
                  <a:pt x="749634" y="2210700"/>
                  <a:pt x="735520" y="2218822"/>
                  <a:pt x="720605" y="2225215"/>
                </a:cubicBezTo>
                <a:cubicBezTo>
                  <a:pt x="698738" y="2234587"/>
                  <a:pt x="666506" y="2241461"/>
                  <a:pt x="644405" y="2246986"/>
                </a:cubicBezTo>
                <a:cubicBezTo>
                  <a:pt x="591840" y="2194423"/>
                  <a:pt x="655786" y="2261213"/>
                  <a:pt x="600862" y="2192558"/>
                </a:cubicBezTo>
                <a:cubicBezTo>
                  <a:pt x="583135" y="2170399"/>
                  <a:pt x="570682" y="2165181"/>
                  <a:pt x="546433" y="2149015"/>
                </a:cubicBezTo>
                <a:cubicBezTo>
                  <a:pt x="526573" y="2089430"/>
                  <a:pt x="530230" y="2115608"/>
                  <a:pt x="546433" y="2018386"/>
                </a:cubicBezTo>
                <a:cubicBezTo>
                  <a:pt x="548319" y="2007068"/>
                  <a:pt x="550151" y="1994689"/>
                  <a:pt x="557319" y="1985729"/>
                </a:cubicBezTo>
                <a:cubicBezTo>
                  <a:pt x="565492" y="1975513"/>
                  <a:pt x="579090" y="1971215"/>
                  <a:pt x="589976" y="1963958"/>
                </a:cubicBezTo>
                <a:cubicBezTo>
                  <a:pt x="598538" y="1951115"/>
                  <a:pt x="624779" y="1917961"/>
                  <a:pt x="622633" y="1898643"/>
                </a:cubicBezTo>
                <a:cubicBezTo>
                  <a:pt x="614242" y="1823130"/>
                  <a:pt x="609654" y="1849763"/>
                  <a:pt x="579090" y="1811558"/>
                </a:cubicBezTo>
                <a:cubicBezTo>
                  <a:pt x="565399" y="1794445"/>
                  <a:pt x="555765" y="1769259"/>
                  <a:pt x="535548" y="1757129"/>
                </a:cubicBezTo>
                <a:cubicBezTo>
                  <a:pt x="525708" y="1751225"/>
                  <a:pt x="513776" y="1749872"/>
                  <a:pt x="502890" y="1746243"/>
                </a:cubicBezTo>
                <a:cubicBezTo>
                  <a:pt x="443010" y="1686363"/>
                  <a:pt x="458529" y="1718502"/>
                  <a:pt x="481119" y="1582958"/>
                </a:cubicBezTo>
                <a:cubicBezTo>
                  <a:pt x="484892" y="1560321"/>
                  <a:pt x="502890" y="1517643"/>
                  <a:pt x="502890" y="1517643"/>
                </a:cubicBezTo>
                <a:cubicBezTo>
                  <a:pt x="499262" y="1484986"/>
                  <a:pt x="499974" y="1451549"/>
                  <a:pt x="492005" y="1419672"/>
                </a:cubicBezTo>
                <a:cubicBezTo>
                  <a:pt x="488832" y="1406980"/>
                  <a:pt x="476084" y="1398717"/>
                  <a:pt x="470233" y="1387015"/>
                </a:cubicBezTo>
                <a:cubicBezTo>
                  <a:pt x="465101" y="1376752"/>
                  <a:pt x="462500" y="1365391"/>
                  <a:pt x="459348" y="1354358"/>
                </a:cubicBezTo>
                <a:cubicBezTo>
                  <a:pt x="443364" y="1298413"/>
                  <a:pt x="446412" y="1294416"/>
                  <a:pt x="437576" y="1223729"/>
                </a:cubicBezTo>
                <a:cubicBezTo>
                  <a:pt x="450745" y="1092040"/>
                  <a:pt x="436931" y="1149465"/>
                  <a:pt x="470233" y="1049558"/>
                </a:cubicBezTo>
                <a:lnTo>
                  <a:pt x="481119" y="1016901"/>
                </a:lnTo>
                <a:lnTo>
                  <a:pt x="492005" y="984243"/>
                </a:lnTo>
                <a:cubicBezTo>
                  <a:pt x="490284" y="960155"/>
                  <a:pt x="494976" y="848671"/>
                  <a:pt x="470233" y="799186"/>
                </a:cubicBezTo>
                <a:cubicBezTo>
                  <a:pt x="464382" y="787484"/>
                  <a:pt x="456976" y="776462"/>
                  <a:pt x="448462" y="766529"/>
                </a:cubicBezTo>
                <a:cubicBezTo>
                  <a:pt x="435104" y="750944"/>
                  <a:pt x="416305" y="740065"/>
                  <a:pt x="404919" y="722986"/>
                </a:cubicBezTo>
                <a:cubicBezTo>
                  <a:pt x="397662" y="712100"/>
                  <a:pt x="393364" y="698502"/>
                  <a:pt x="383148" y="690329"/>
                </a:cubicBezTo>
                <a:cubicBezTo>
                  <a:pt x="374188" y="683161"/>
                  <a:pt x="360753" y="684575"/>
                  <a:pt x="350490" y="679443"/>
                </a:cubicBezTo>
                <a:cubicBezTo>
                  <a:pt x="338788" y="673592"/>
                  <a:pt x="329535" y="663523"/>
                  <a:pt x="317833" y="657672"/>
                </a:cubicBezTo>
                <a:cubicBezTo>
                  <a:pt x="307570" y="652540"/>
                  <a:pt x="295439" y="651918"/>
                  <a:pt x="285176" y="646786"/>
                </a:cubicBezTo>
                <a:cubicBezTo>
                  <a:pt x="273474" y="640935"/>
                  <a:pt x="264814" y="629486"/>
                  <a:pt x="252519" y="625015"/>
                </a:cubicBezTo>
                <a:cubicBezTo>
                  <a:pt x="224398" y="614789"/>
                  <a:pt x="165433" y="603243"/>
                  <a:pt x="165433" y="603243"/>
                </a:cubicBezTo>
                <a:cubicBezTo>
                  <a:pt x="154547" y="592357"/>
                  <a:pt x="144928" y="580037"/>
                  <a:pt x="132776" y="570586"/>
                </a:cubicBezTo>
                <a:cubicBezTo>
                  <a:pt x="95913" y="541915"/>
                  <a:pt x="71456" y="537478"/>
                  <a:pt x="45690" y="505272"/>
                </a:cubicBezTo>
                <a:cubicBezTo>
                  <a:pt x="37517" y="495056"/>
                  <a:pt x="29232" y="484570"/>
                  <a:pt x="23919" y="472615"/>
                </a:cubicBezTo>
                <a:cubicBezTo>
                  <a:pt x="14599" y="451644"/>
                  <a:pt x="2148" y="407301"/>
                  <a:pt x="2148" y="407301"/>
                </a:cubicBezTo>
                <a:cubicBezTo>
                  <a:pt x="5776" y="363758"/>
                  <a:pt x="0" y="318377"/>
                  <a:pt x="13033" y="276672"/>
                </a:cubicBezTo>
                <a:cubicBezTo>
                  <a:pt x="19155" y="257080"/>
                  <a:pt x="42062" y="247643"/>
                  <a:pt x="56576" y="233129"/>
                </a:cubicBezTo>
                <a:lnTo>
                  <a:pt x="78348" y="211358"/>
                </a:lnTo>
                <a:cubicBezTo>
                  <a:pt x="104139" y="185567"/>
                  <a:pt x="128501" y="158353"/>
                  <a:pt x="165433" y="146043"/>
                </a:cubicBezTo>
                <a:lnTo>
                  <a:pt x="198090" y="135158"/>
                </a:lnTo>
                <a:cubicBezTo>
                  <a:pt x="205347" y="127901"/>
                  <a:pt x="211061" y="118666"/>
                  <a:pt x="219862" y="113386"/>
                </a:cubicBezTo>
                <a:cubicBezTo>
                  <a:pt x="259753" y="89451"/>
                  <a:pt x="309662" y="108850"/>
                  <a:pt x="350490" y="113386"/>
                </a:cubicBezTo>
                <a:cubicBezTo>
                  <a:pt x="480127" y="156598"/>
                  <a:pt x="337753" y="112538"/>
                  <a:pt x="677062" y="135158"/>
                </a:cubicBezTo>
                <a:cubicBezTo>
                  <a:pt x="688511" y="135921"/>
                  <a:pt x="698686" y="142891"/>
                  <a:pt x="709719" y="146043"/>
                </a:cubicBezTo>
                <a:cubicBezTo>
                  <a:pt x="805373" y="173372"/>
                  <a:pt x="707639" y="141721"/>
                  <a:pt x="785919" y="167815"/>
                </a:cubicBezTo>
                <a:cubicBezTo>
                  <a:pt x="876633" y="164186"/>
                  <a:pt x="967792" y="166601"/>
                  <a:pt x="1058062" y="156929"/>
                </a:cubicBezTo>
                <a:cubicBezTo>
                  <a:pt x="1071070" y="155535"/>
                  <a:pt x="1079360" y="141649"/>
                  <a:pt x="1090719" y="135158"/>
                </a:cubicBezTo>
                <a:cubicBezTo>
                  <a:pt x="1104808" y="127107"/>
                  <a:pt x="1119748" y="120643"/>
                  <a:pt x="1134262" y="113386"/>
                </a:cubicBezTo>
                <a:cubicBezTo>
                  <a:pt x="1145148" y="120643"/>
                  <a:pt x="1159662" y="124272"/>
                  <a:pt x="1166919" y="135158"/>
                </a:cubicBezTo>
                <a:cubicBezTo>
                  <a:pt x="1202825" y="189017"/>
                  <a:pt x="1150402" y="168331"/>
                  <a:pt x="1199576" y="211358"/>
                </a:cubicBezTo>
                <a:cubicBezTo>
                  <a:pt x="1285928" y="286917"/>
                  <a:pt x="1236813" y="228927"/>
                  <a:pt x="1308433" y="276672"/>
                </a:cubicBezTo>
                <a:cubicBezTo>
                  <a:pt x="1330966" y="291694"/>
                  <a:pt x="1335335" y="310300"/>
                  <a:pt x="1351976" y="331101"/>
                </a:cubicBezTo>
                <a:cubicBezTo>
                  <a:pt x="1358387" y="339115"/>
                  <a:pt x="1367337" y="344858"/>
                  <a:pt x="1373748" y="352872"/>
                </a:cubicBezTo>
                <a:cubicBezTo>
                  <a:pt x="1381921" y="363088"/>
                  <a:pt x="1385303" y="377356"/>
                  <a:pt x="1395519" y="385529"/>
                </a:cubicBezTo>
                <a:cubicBezTo>
                  <a:pt x="1404479" y="392697"/>
                  <a:pt x="1417913" y="391283"/>
                  <a:pt x="1428176" y="396415"/>
                </a:cubicBezTo>
                <a:cubicBezTo>
                  <a:pt x="1523159" y="443906"/>
                  <a:pt x="1391103" y="395090"/>
                  <a:pt x="1504376" y="429072"/>
                </a:cubicBezTo>
                <a:cubicBezTo>
                  <a:pt x="1526357" y="435666"/>
                  <a:pt x="1547919" y="443586"/>
                  <a:pt x="1569690" y="450843"/>
                </a:cubicBezTo>
                <a:lnTo>
                  <a:pt x="1602348" y="461729"/>
                </a:lnTo>
                <a:cubicBezTo>
                  <a:pt x="1627748" y="458100"/>
                  <a:pt x="1658295" y="466595"/>
                  <a:pt x="1678548" y="450843"/>
                </a:cubicBezTo>
                <a:cubicBezTo>
                  <a:pt x="1696663" y="436754"/>
                  <a:pt x="1684092" y="401756"/>
                  <a:pt x="1700319" y="385529"/>
                </a:cubicBezTo>
                <a:cubicBezTo>
                  <a:pt x="1777886" y="307962"/>
                  <a:pt x="1694132" y="395986"/>
                  <a:pt x="1754748" y="320215"/>
                </a:cubicBezTo>
                <a:cubicBezTo>
                  <a:pt x="1761159" y="312201"/>
                  <a:pt x="1770108" y="306457"/>
                  <a:pt x="1776519" y="298443"/>
                </a:cubicBezTo>
                <a:cubicBezTo>
                  <a:pt x="1784692" y="288227"/>
                  <a:pt x="1789039" y="275037"/>
                  <a:pt x="1798290" y="265786"/>
                </a:cubicBezTo>
                <a:cubicBezTo>
                  <a:pt x="1807541" y="256535"/>
                  <a:pt x="1820732" y="252188"/>
                  <a:pt x="1830948" y="244015"/>
                </a:cubicBezTo>
                <a:cubicBezTo>
                  <a:pt x="1838962" y="237604"/>
                  <a:pt x="1844508" y="228401"/>
                  <a:pt x="1852719" y="222243"/>
                </a:cubicBezTo>
                <a:cubicBezTo>
                  <a:pt x="1873652" y="206544"/>
                  <a:pt x="1896262" y="193215"/>
                  <a:pt x="1918033" y="178701"/>
                </a:cubicBezTo>
                <a:cubicBezTo>
                  <a:pt x="1928919" y="171444"/>
                  <a:pt x="1938278" y="161066"/>
                  <a:pt x="1950690" y="156929"/>
                </a:cubicBezTo>
                <a:lnTo>
                  <a:pt x="2016005" y="135158"/>
                </a:lnTo>
                <a:cubicBezTo>
                  <a:pt x="2026891" y="127901"/>
                  <a:pt x="2036707" y="118700"/>
                  <a:pt x="2048662" y="113386"/>
                </a:cubicBezTo>
                <a:cubicBezTo>
                  <a:pt x="2124812" y="79541"/>
                  <a:pt x="2101056" y="100287"/>
                  <a:pt x="2179290" y="80729"/>
                </a:cubicBezTo>
                <a:cubicBezTo>
                  <a:pt x="2201554" y="75163"/>
                  <a:pt x="2222101" y="63459"/>
                  <a:pt x="2244605" y="58958"/>
                </a:cubicBezTo>
                <a:cubicBezTo>
                  <a:pt x="2310285" y="45822"/>
                  <a:pt x="2281481" y="53923"/>
                  <a:pt x="2331690" y="37186"/>
                </a:cubicBezTo>
                <a:cubicBezTo>
                  <a:pt x="2346204" y="40815"/>
                  <a:pt x="2361482" y="42179"/>
                  <a:pt x="2375233" y="48072"/>
                </a:cubicBezTo>
                <a:cubicBezTo>
                  <a:pt x="2408920" y="62509"/>
                  <a:pt x="2402950" y="77721"/>
                  <a:pt x="2440548" y="80729"/>
                </a:cubicBezTo>
                <a:cubicBezTo>
                  <a:pt x="2520204" y="87102"/>
                  <a:pt x="2600205" y="87986"/>
                  <a:pt x="2680033" y="91615"/>
                </a:cubicBezTo>
                <a:cubicBezTo>
                  <a:pt x="2694547" y="95244"/>
                  <a:pt x="2710194" y="95810"/>
                  <a:pt x="2723576" y="102501"/>
                </a:cubicBezTo>
                <a:cubicBezTo>
                  <a:pt x="2732756" y="107091"/>
                  <a:pt x="2736547" y="118992"/>
                  <a:pt x="2745348" y="124272"/>
                </a:cubicBezTo>
                <a:cubicBezTo>
                  <a:pt x="2755187" y="130176"/>
                  <a:pt x="2767119" y="131529"/>
                  <a:pt x="2778005" y="135158"/>
                </a:cubicBezTo>
                <a:cubicBezTo>
                  <a:pt x="2785262" y="146044"/>
                  <a:pt x="2791262" y="157882"/>
                  <a:pt x="2799776" y="167815"/>
                </a:cubicBezTo>
                <a:cubicBezTo>
                  <a:pt x="2813134" y="183400"/>
                  <a:pt x="2831933" y="194279"/>
                  <a:pt x="2843319" y="211358"/>
                </a:cubicBezTo>
                <a:cubicBezTo>
                  <a:pt x="2857248" y="232252"/>
                  <a:pt x="2886007" y="280016"/>
                  <a:pt x="2908633" y="287558"/>
                </a:cubicBezTo>
                <a:lnTo>
                  <a:pt x="2941290" y="298443"/>
                </a:lnTo>
                <a:cubicBezTo>
                  <a:pt x="2948547" y="305700"/>
                  <a:pt x="2953882" y="315625"/>
                  <a:pt x="2963062" y="320215"/>
                </a:cubicBezTo>
                <a:cubicBezTo>
                  <a:pt x="3010615" y="343992"/>
                  <a:pt x="3085123" y="323963"/>
                  <a:pt x="3126348" y="320215"/>
                </a:cubicBezTo>
                <a:cubicBezTo>
                  <a:pt x="3164346" y="282215"/>
                  <a:pt x="3138382" y="301688"/>
                  <a:pt x="3213433" y="276672"/>
                </a:cubicBezTo>
                <a:lnTo>
                  <a:pt x="3213433" y="276672"/>
                </a:lnTo>
                <a:cubicBezTo>
                  <a:pt x="3255638" y="248536"/>
                  <a:pt x="3233678" y="259038"/>
                  <a:pt x="3278748" y="244015"/>
                </a:cubicBezTo>
                <a:cubicBezTo>
                  <a:pt x="3298997" y="223765"/>
                  <a:pt x="3308558" y="217050"/>
                  <a:pt x="3322290" y="189586"/>
                </a:cubicBezTo>
                <a:cubicBezTo>
                  <a:pt x="3367355" y="99457"/>
                  <a:pt x="3292559" y="217853"/>
                  <a:pt x="3354948" y="124272"/>
                </a:cubicBezTo>
                <a:cubicBezTo>
                  <a:pt x="3373851" y="67559"/>
                  <a:pt x="3353450" y="112537"/>
                  <a:pt x="3387605" y="69843"/>
                </a:cubicBezTo>
                <a:cubicBezTo>
                  <a:pt x="3395778" y="59627"/>
                  <a:pt x="3398282" y="44120"/>
                  <a:pt x="3409376" y="37186"/>
                </a:cubicBezTo>
                <a:cubicBezTo>
                  <a:pt x="3428837" y="25023"/>
                  <a:pt x="3452919" y="22672"/>
                  <a:pt x="3474690" y="15415"/>
                </a:cubicBezTo>
                <a:lnTo>
                  <a:pt x="3507348" y="4529"/>
                </a:lnTo>
                <a:cubicBezTo>
                  <a:pt x="3547262" y="8158"/>
                  <a:pt x="3590094" y="0"/>
                  <a:pt x="3627090" y="15415"/>
                </a:cubicBezTo>
                <a:cubicBezTo>
                  <a:pt x="3640900" y="21169"/>
                  <a:pt x="3631285" y="45576"/>
                  <a:pt x="3637976" y="58958"/>
                </a:cubicBezTo>
                <a:cubicBezTo>
                  <a:pt x="3649678" y="82361"/>
                  <a:pt x="3656696" y="115998"/>
                  <a:pt x="3681519" y="124272"/>
                </a:cubicBezTo>
                <a:lnTo>
                  <a:pt x="3779490" y="156929"/>
                </a:lnTo>
                <a:lnTo>
                  <a:pt x="3812148" y="167815"/>
                </a:lnTo>
                <a:lnTo>
                  <a:pt x="3844805" y="178701"/>
                </a:lnTo>
                <a:cubicBezTo>
                  <a:pt x="3852062" y="189587"/>
                  <a:pt x="3858403" y="201142"/>
                  <a:pt x="3866576" y="211358"/>
                </a:cubicBezTo>
                <a:cubicBezTo>
                  <a:pt x="3872987" y="219372"/>
                  <a:pt x="3887075" y="222945"/>
                  <a:pt x="3888348" y="233129"/>
                </a:cubicBezTo>
                <a:cubicBezTo>
                  <a:pt x="3889419" y="241699"/>
                  <a:pt x="3869217" y="339667"/>
                  <a:pt x="3866576" y="352872"/>
                </a:cubicBezTo>
                <a:cubicBezTo>
                  <a:pt x="3870205" y="385529"/>
                  <a:pt x="3872060" y="418432"/>
                  <a:pt x="3877462" y="450843"/>
                </a:cubicBezTo>
                <a:cubicBezTo>
                  <a:pt x="3883983" y="489966"/>
                  <a:pt x="3913423" y="524355"/>
                  <a:pt x="3942776" y="548815"/>
                </a:cubicBezTo>
                <a:cubicBezTo>
                  <a:pt x="3952827" y="557190"/>
                  <a:pt x="3963731" y="564735"/>
                  <a:pt x="3975433" y="570586"/>
                </a:cubicBezTo>
                <a:cubicBezTo>
                  <a:pt x="3985696" y="575718"/>
                  <a:pt x="3997204" y="577843"/>
                  <a:pt x="4008090" y="581472"/>
                </a:cubicBezTo>
                <a:cubicBezTo>
                  <a:pt x="4015347" y="588729"/>
                  <a:pt x="4021061" y="597963"/>
                  <a:pt x="4029862" y="603243"/>
                </a:cubicBezTo>
                <a:cubicBezTo>
                  <a:pt x="4039701" y="609147"/>
                  <a:pt x="4053559" y="606961"/>
                  <a:pt x="4062519" y="614129"/>
                </a:cubicBezTo>
                <a:cubicBezTo>
                  <a:pt x="4091513" y="637324"/>
                  <a:pt x="4079400" y="651047"/>
                  <a:pt x="4095176" y="679443"/>
                </a:cubicBezTo>
                <a:cubicBezTo>
                  <a:pt x="4107883" y="702316"/>
                  <a:pt x="4138719" y="744758"/>
                  <a:pt x="4138719" y="744758"/>
                </a:cubicBezTo>
                <a:cubicBezTo>
                  <a:pt x="4135090" y="777415"/>
                  <a:pt x="4136478" y="811029"/>
                  <a:pt x="4127833" y="842729"/>
                </a:cubicBezTo>
                <a:cubicBezTo>
                  <a:pt x="4125133" y="852631"/>
                  <a:pt x="4114863" y="859221"/>
                  <a:pt x="4106062" y="864501"/>
                </a:cubicBezTo>
                <a:cubicBezTo>
                  <a:pt x="4089328" y="874541"/>
                  <a:pt x="4030677" y="883932"/>
                  <a:pt x="4018976" y="886272"/>
                </a:cubicBezTo>
                <a:cubicBezTo>
                  <a:pt x="4008090" y="893529"/>
                  <a:pt x="3998274" y="902730"/>
                  <a:pt x="3986319" y="908043"/>
                </a:cubicBezTo>
                <a:cubicBezTo>
                  <a:pt x="3965348" y="917364"/>
                  <a:pt x="3942776" y="922558"/>
                  <a:pt x="3921005" y="929815"/>
                </a:cubicBezTo>
                <a:cubicBezTo>
                  <a:pt x="3910119" y="933444"/>
                  <a:pt x="3899480" y="937918"/>
                  <a:pt x="3888348" y="940701"/>
                </a:cubicBezTo>
                <a:cubicBezTo>
                  <a:pt x="3874391" y="944190"/>
                  <a:pt x="3827769" y="954661"/>
                  <a:pt x="3812148" y="962472"/>
                </a:cubicBezTo>
                <a:cubicBezTo>
                  <a:pt x="3793284" y="971904"/>
                  <a:pt x="3771221" y="989137"/>
                  <a:pt x="3757719" y="1006015"/>
                </a:cubicBezTo>
                <a:cubicBezTo>
                  <a:pt x="3749546" y="1016231"/>
                  <a:pt x="3743205" y="1027786"/>
                  <a:pt x="3735948" y="1038672"/>
                </a:cubicBezTo>
                <a:cubicBezTo>
                  <a:pt x="3732319" y="1053186"/>
                  <a:pt x="3732991" y="1069528"/>
                  <a:pt x="3725062" y="1082215"/>
                </a:cubicBezTo>
                <a:cubicBezTo>
                  <a:pt x="3714183" y="1099621"/>
                  <a:pt x="3692905" y="1108679"/>
                  <a:pt x="3681519" y="1125758"/>
                </a:cubicBezTo>
                <a:cubicBezTo>
                  <a:pt x="3654055" y="1166955"/>
                  <a:pt x="3668999" y="1149164"/>
                  <a:pt x="3637976" y="1180186"/>
                </a:cubicBezTo>
                <a:cubicBezTo>
                  <a:pt x="3618976" y="1237183"/>
                  <a:pt x="3635203" y="1204731"/>
                  <a:pt x="3572662" y="1267272"/>
                </a:cubicBezTo>
                <a:lnTo>
                  <a:pt x="3550890" y="1289043"/>
                </a:lnTo>
                <a:cubicBezTo>
                  <a:pt x="3556202" y="1320915"/>
                  <a:pt x="3554111" y="1363466"/>
                  <a:pt x="3583548" y="1387015"/>
                </a:cubicBezTo>
                <a:cubicBezTo>
                  <a:pt x="3594939" y="1396128"/>
                  <a:pt x="3667545" y="1407944"/>
                  <a:pt x="3670633" y="1408786"/>
                </a:cubicBezTo>
                <a:cubicBezTo>
                  <a:pt x="3692774" y="1414824"/>
                  <a:pt x="3713176" y="1427712"/>
                  <a:pt x="3735948" y="1430558"/>
                </a:cubicBezTo>
                <a:cubicBezTo>
                  <a:pt x="3788830" y="1437168"/>
                  <a:pt x="3827591" y="1439861"/>
                  <a:pt x="3877462" y="1452329"/>
                </a:cubicBezTo>
                <a:cubicBezTo>
                  <a:pt x="3888594" y="1455112"/>
                  <a:pt x="3899233" y="1459586"/>
                  <a:pt x="3910119" y="1463215"/>
                </a:cubicBezTo>
                <a:cubicBezTo>
                  <a:pt x="3899233" y="1470472"/>
                  <a:pt x="3879802" y="1472114"/>
                  <a:pt x="3877462" y="1484986"/>
                </a:cubicBezTo>
                <a:cubicBezTo>
                  <a:pt x="3876363" y="1491032"/>
                  <a:pt x="3882586" y="1587870"/>
                  <a:pt x="3899233" y="1615615"/>
                </a:cubicBezTo>
                <a:cubicBezTo>
                  <a:pt x="3904513" y="1624416"/>
                  <a:pt x="3913748" y="1630129"/>
                  <a:pt x="3921005" y="1637386"/>
                </a:cubicBezTo>
                <a:cubicBezTo>
                  <a:pt x="3924633" y="1648272"/>
                  <a:pt x="3925987" y="1660204"/>
                  <a:pt x="3931890" y="1670043"/>
                </a:cubicBezTo>
                <a:cubicBezTo>
                  <a:pt x="3937170" y="1678844"/>
                  <a:pt x="3949072" y="1682635"/>
                  <a:pt x="3953662" y="1691815"/>
                </a:cubicBezTo>
                <a:cubicBezTo>
                  <a:pt x="3963925" y="1712341"/>
                  <a:pt x="3968176" y="1735358"/>
                  <a:pt x="3975433" y="1757129"/>
                </a:cubicBezTo>
                <a:cubicBezTo>
                  <a:pt x="3984934" y="1785632"/>
                  <a:pt x="3992294" y="1823937"/>
                  <a:pt x="4029862" y="1833329"/>
                </a:cubicBezTo>
                <a:cubicBezTo>
                  <a:pt x="4044376" y="1836958"/>
                  <a:pt x="4058648" y="1841755"/>
                  <a:pt x="4073405" y="1844215"/>
                </a:cubicBezTo>
                <a:cubicBezTo>
                  <a:pt x="4102261" y="1849025"/>
                  <a:pt x="4131462" y="1851472"/>
                  <a:pt x="4160490" y="1855101"/>
                </a:cubicBezTo>
                <a:cubicBezTo>
                  <a:pt x="4171376" y="1858729"/>
                  <a:pt x="4182885" y="1860854"/>
                  <a:pt x="4193148" y="1865986"/>
                </a:cubicBezTo>
                <a:cubicBezTo>
                  <a:pt x="4204850" y="1871837"/>
                  <a:pt x="4215754" y="1879382"/>
                  <a:pt x="4225805" y="1887758"/>
                </a:cubicBezTo>
                <a:cubicBezTo>
                  <a:pt x="4246441" y="1904955"/>
                  <a:pt x="4268000" y="1928606"/>
                  <a:pt x="4280233" y="1953072"/>
                </a:cubicBezTo>
                <a:cubicBezTo>
                  <a:pt x="4285365" y="1963335"/>
                  <a:pt x="4287490" y="1974843"/>
                  <a:pt x="4291119" y="1985729"/>
                </a:cubicBezTo>
                <a:cubicBezTo>
                  <a:pt x="4282374" y="2038197"/>
                  <a:pt x="4294059" y="2046116"/>
                  <a:pt x="4258462" y="2072815"/>
                </a:cubicBezTo>
                <a:cubicBezTo>
                  <a:pt x="4237529" y="2088515"/>
                  <a:pt x="4193148" y="2116358"/>
                  <a:pt x="4193148" y="2116358"/>
                </a:cubicBezTo>
                <a:cubicBezTo>
                  <a:pt x="4185891" y="2130872"/>
                  <a:pt x="4180808" y="2146696"/>
                  <a:pt x="4171376" y="2159901"/>
                </a:cubicBezTo>
                <a:cubicBezTo>
                  <a:pt x="4120412" y="2231250"/>
                  <a:pt x="4151185" y="2155162"/>
                  <a:pt x="4127833" y="2225215"/>
                </a:cubicBezTo>
                <a:cubicBezTo>
                  <a:pt x="4179490" y="2276872"/>
                  <a:pt x="4151903" y="2262267"/>
                  <a:pt x="4204033" y="2279643"/>
                </a:cubicBezTo>
                <a:cubicBezTo>
                  <a:pt x="4225805" y="2294157"/>
                  <a:pt x="4250846" y="2304683"/>
                  <a:pt x="4269348" y="2323186"/>
                </a:cubicBezTo>
                <a:cubicBezTo>
                  <a:pt x="4276605" y="2330443"/>
                  <a:pt x="4283105" y="2338547"/>
                  <a:pt x="4291119" y="2344958"/>
                </a:cubicBezTo>
                <a:cubicBezTo>
                  <a:pt x="4301335" y="2353131"/>
                  <a:pt x="4313560" y="2358556"/>
                  <a:pt x="4323776" y="2366729"/>
                </a:cubicBezTo>
                <a:cubicBezTo>
                  <a:pt x="4331790" y="2373140"/>
                  <a:pt x="4336114" y="2384458"/>
                  <a:pt x="4345548" y="2388501"/>
                </a:cubicBezTo>
                <a:cubicBezTo>
                  <a:pt x="4362554" y="2395789"/>
                  <a:pt x="4382026" y="2394899"/>
                  <a:pt x="4399976" y="2399386"/>
                </a:cubicBezTo>
                <a:cubicBezTo>
                  <a:pt x="4411108" y="2402169"/>
                  <a:pt x="4421747" y="2406643"/>
                  <a:pt x="4432633" y="2410272"/>
                </a:cubicBezTo>
                <a:cubicBezTo>
                  <a:pt x="4537451" y="2515090"/>
                  <a:pt x="4425939" y="2409271"/>
                  <a:pt x="4508833" y="2475586"/>
                </a:cubicBezTo>
                <a:cubicBezTo>
                  <a:pt x="4562698" y="2518678"/>
                  <a:pt x="4495795" y="2473434"/>
                  <a:pt x="4552376" y="2530015"/>
                </a:cubicBezTo>
                <a:cubicBezTo>
                  <a:pt x="4561627" y="2539266"/>
                  <a:pt x="4574817" y="2543613"/>
                  <a:pt x="4585033" y="2551786"/>
                </a:cubicBezTo>
                <a:cubicBezTo>
                  <a:pt x="4593047" y="2558197"/>
                  <a:pt x="4597625" y="2568968"/>
                  <a:pt x="4606805" y="2573558"/>
                </a:cubicBezTo>
                <a:cubicBezTo>
                  <a:pt x="4627331" y="2583821"/>
                  <a:pt x="4672119" y="2595329"/>
                  <a:pt x="4672119" y="2595329"/>
                </a:cubicBezTo>
                <a:cubicBezTo>
                  <a:pt x="4679376" y="2602586"/>
                  <a:pt x="4684710" y="2612511"/>
                  <a:pt x="4693890" y="2617101"/>
                </a:cubicBezTo>
                <a:cubicBezTo>
                  <a:pt x="4707271" y="2623792"/>
                  <a:pt x="4723048" y="2623876"/>
                  <a:pt x="4737433" y="2627986"/>
                </a:cubicBezTo>
                <a:cubicBezTo>
                  <a:pt x="4748466" y="2631138"/>
                  <a:pt x="4759204" y="2635243"/>
                  <a:pt x="4770090" y="2638872"/>
                </a:cubicBezTo>
                <a:cubicBezTo>
                  <a:pt x="4874908" y="2743690"/>
                  <a:pt x="4763396" y="2637871"/>
                  <a:pt x="4846290" y="2704186"/>
                </a:cubicBezTo>
                <a:cubicBezTo>
                  <a:pt x="4923846" y="2766231"/>
                  <a:pt x="4800206" y="2680721"/>
                  <a:pt x="4900719" y="2747729"/>
                </a:cubicBezTo>
                <a:cubicBezTo>
                  <a:pt x="4912063" y="2781760"/>
                  <a:pt x="4923065" y="2824313"/>
                  <a:pt x="4955148" y="2845701"/>
                </a:cubicBezTo>
                <a:lnTo>
                  <a:pt x="4987805" y="2867472"/>
                </a:lnTo>
                <a:cubicBezTo>
                  <a:pt x="5015162" y="2949549"/>
                  <a:pt x="4978260" y="2848385"/>
                  <a:pt x="5020462" y="2932786"/>
                </a:cubicBezTo>
                <a:cubicBezTo>
                  <a:pt x="5025594" y="2943049"/>
                  <a:pt x="5023234" y="2957329"/>
                  <a:pt x="5031348" y="2965443"/>
                </a:cubicBezTo>
                <a:cubicBezTo>
                  <a:pt x="5039462" y="2973557"/>
                  <a:pt x="5052716" y="2974276"/>
                  <a:pt x="5064005" y="2976329"/>
                </a:cubicBezTo>
                <a:cubicBezTo>
                  <a:pt x="5092787" y="2981562"/>
                  <a:pt x="5122062" y="2983586"/>
                  <a:pt x="5151090" y="2987215"/>
                </a:cubicBezTo>
                <a:cubicBezTo>
                  <a:pt x="5147462" y="3008986"/>
                  <a:pt x="5137467" y="3030628"/>
                  <a:pt x="5140205" y="3052529"/>
                </a:cubicBezTo>
                <a:cubicBezTo>
                  <a:pt x="5141478" y="3062713"/>
                  <a:pt x="5153437" y="3068608"/>
                  <a:pt x="5161976" y="3074301"/>
                </a:cubicBezTo>
                <a:cubicBezTo>
                  <a:pt x="5175478" y="3083302"/>
                  <a:pt x="5191430" y="3088021"/>
                  <a:pt x="5205519" y="3096072"/>
                </a:cubicBezTo>
                <a:cubicBezTo>
                  <a:pt x="5216878" y="3102563"/>
                  <a:pt x="5227290" y="3110586"/>
                  <a:pt x="5238176" y="3117843"/>
                </a:cubicBezTo>
                <a:cubicBezTo>
                  <a:pt x="5241805" y="3128729"/>
                  <a:pt x="5239725" y="3143831"/>
                  <a:pt x="5249062" y="3150501"/>
                </a:cubicBezTo>
                <a:cubicBezTo>
                  <a:pt x="5267736" y="3163840"/>
                  <a:pt x="5314376" y="3172272"/>
                  <a:pt x="5314376" y="3172272"/>
                </a:cubicBezTo>
                <a:cubicBezTo>
                  <a:pt x="5292605" y="3179529"/>
                  <a:pt x="5271326" y="3188477"/>
                  <a:pt x="5249062" y="3194043"/>
                </a:cubicBezTo>
                <a:cubicBezTo>
                  <a:pt x="5234548" y="3197672"/>
                  <a:pt x="5219849" y="3200630"/>
                  <a:pt x="5205519" y="3204929"/>
                </a:cubicBezTo>
                <a:cubicBezTo>
                  <a:pt x="5150590" y="3221408"/>
                  <a:pt x="5140185" y="3231185"/>
                  <a:pt x="5085776" y="3237586"/>
                </a:cubicBezTo>
                <a:cubicBezTo>
                  <a:pt x="5042382" y="3242691"/>
                  <a:pt x="4998691" y="3244843"/>
                  <a:pt x="4955148" y="3248472"/>
                </a:cubicBezTo>
                <a:lnTo>
                  <a:pt x="4889833" y="3270243"/>
                </a:lnTo>
                <a:cubicBezTo>
                  <a:pt x="4808856" y="3297235"/>
                  <a:pt x="4868640" y="3280310"/>
                  <a:pt x="4704776" y="3292015"/>
                </a:cubicBezTo>
                <a:cubicBezTo>
                  <a:pt x="4693890" y="3299272"/>
                  <a:pt x="4683821" y="3307935"/>
                  <a:pt x="4672119" y="3313786"/>
                </a:cubicBezTo>
                <a:cubicBezTo>
                  <a:pt x="4661856" y="3318918"/>
                  <a:pt x="4639462" y="3336147"/>
                  <a:pt x="4639462" y="3324672"/>
                </a:cubicBezTo>
                <a:cubicBezTo>
                  <a:pt x="4639462" y="3311589"/>
                  <a:pt x="4659869" y="3307495"/>
                  <a:pt x="4672119" y="3302901"/>
                </a:cubicBezTo>
                <a:cubicBezTo>
                  <a:pt x="4721807" y="3284268"/>
                  <a:pt x="4718913" y="3301275"/>
                  <a:pt x="4759205" y="3281129"/>
                </a:cubicBezTo>
                <a:cubicBezTo>
                  <a:pt x="4770907" y="3275278"/>
                  <a:pt x="4780160" y="3265209"/>
                  <a:pt x="4791862" y="3259358"/>
                </a:cubicBezTo>
                <a:cubicBezTo>
                  <a:pt x="4809263" y="3250658"/>
                  <a:pt x="4851785" y="3242237"/>
                  <a:pt x="4868062" y="3237586"/>
                </a:cubicBezTo>
                <a:cubicBezTo>
                  <a:pt x="4942537" y="3216308"/>
                  <a:pt x="4858829" y="3227977"/>
                  <a:pt x="4998690" y="3215815"/>
                </a:cubicBezTo>
                <a:cubicBezTo>
                  <a:pt x="5049428" y="3211403"/>
                  <a:pt x="5100370" y="3209540"/>
                  <a:pt x="5151090" y="3204929"/>
                </a:cubicBezTo>
                <a:cubicBezTo>
                  <a:pt x="5211024" y="3199480"/>
                  <a:pt x="5246328" y="3192684"/>
                  <a:pt x="5303490" y="3183158"/>
                </a:cubicBezTo>
                <a:cubicBezTo>
                  <a:pt x="5296985" y="3150629"/>
                  <a:pt x="5289418" y="3076867"/>
                  <a:pt x="5249062" y="3063415"/>
                </a:cubicBezTo>
                <a:lnTo>
                  <a:pt x="5216405" y="3052529"/>
                </a:lnTo>
                <a:cubicBezTo>
                  <a:pt x="5209148" y="3045272"/>
                  <a:pt x="5201044" y="3038772"/>
                  <a:pt x="5194633" y="3030758"/>
                </a:cubicBezTo>
                <a:cubicBezTo>
                  <a:pt x="5169485" y="2999323"/>
                  <a:pt x="5180296" y="2999694"/>
                  <a:pt x="5151090" y="2976329"/>
                </a:cubicBezTo>
                <a:cubicBezTo>
                  <a:pt x="5124306" y="2954902"/>
                  <a:pt x="5116377" y="2959073"/>
                  <a:pt x="5096662" y="2932786"/>
                </a:cubicBezTo>
                <a:cubicBezTo>
                  <a:pt x="5033164" y="2848121"/>
                  <a:pt x="5081239" y="2886219"/>
                  <a:pt x="5020462" y="2845701"/>
                </a:cubicBezTo>
                <a:cubicBezTo>
                  <a:pt x="5016833" y="2834815"/>
                  <a:pt x="5016744" y="2822003"/>
                  <a:pt x="5009576" y="2813043"/>
                </a:cubicBezTo>
                <a:cubicBezTo>
                  <a:pt x="4986381" y="2784049"/>
                  <a:pt x="4972658" y="2796162"/>
                  <a:pt x="4944262" y="2780386"/>
                </a:cubicBezTo>
                <a:cubicBezTo>
                  <a:pt x="4921389" y="2767679"/>
                  <a:pt x="4903771" y="2745117"/>
                  <a:pt x="4878948" y="2736843"/>
                </a:cubicBezTo>
                <a:cubicBezTo>
                  <a:pt x="4832097" y="2721227"/>
                  <a:pt x="4857422" y="2728741"/>
                  <a:pt x="4802748" y="2715072"/>
                </a:cubicBezTo>
                <a:cubicBezTo>
                  <a:pt x="4750175" y="2662502"/>
                  <a:pt x="4816986" y="2726463"/>
                  <a:pt x="4748319" y="2671529"/>
                </a:cubicBezTo>
                <a:cubicBezTo>
                  <a:pt x="4740305" y="2665118"/>
                  <a:pt x="4733805" y="2657015"/>
                  <a:pt x="4726548" y="2649758"/>
                </a:cubicBezTo>
                <a:lnTo>
                  <a:pt x="4639462" y="2540901"/>
                </a:lnTo>
                <a:lnTo>
                  <a:pt x="4465290" y="2475586"/>
                </a:lnTo>
                <a:lnTo>
                  <a:pt x="4367319" y="2421158"/>
                </a:lnTo>
                <a:lnTo>
                  <a:pt x="4759205" y="2671529"/>
                </a:lnTo>
                <a:lnTo>
                  <a:pt x="4813633" y="2769501"/>
                </a:lnTo>
                <a:lnTo>
                  <a:pt x="4900719" y="2758615"/>
                </a:lnTo>
                <a:close/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80px-Vygovski_1">
            <a:hlinkClick r:id="rId2" tooltip="Гетман И. Выговский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15398"/>
            <a:ext cx="2699792" cy="22426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с Швецией (1656 – 1658)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1376"/>
            <a:ext cx="8229600" cy="56166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ведется с переменным успехом.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1657 г. умирает Б.Хмельницкий,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атаманом становиться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Иван Выговский.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предает Россию и присягает польскому королю.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Польша возобновляет войну с Россией.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вынуждена заключить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перемирие со Швецией в 1658г.,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затем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заключить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Кардисский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в 1661 г.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Теряла все свои завоевания в Швеции.  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с Польшей (1658-1667гг.)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торой период войны с Польшей был менее удачен для России,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она потеряла ряд завоеваний, сделанных в начале войны.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Россия и Польша были на грани истощения материальных ресурсов.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per\Desktop\hello_html_m485fed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664029" y="1536953"/>
            <a:ext cx="7787547" cy="4918341"/>
          </a:xfrm>
          <a:custGeom>
            <a:avLst/>
            <a:gdLst>
              <a:gd name="connsiteX0" fmla="*/ 7761514 w 7787547"/>
              <a:gd name="connsiteY0" fmla="*/ 3905904 h 4918341"/>
              <a:gd name="connsiteX1" fmla="*/ 7761514 w 7787547"/>
              <a:gd name="connsiteY1" fmla="*/ 3905904 h 4918341"/>
              <a:gd name="connsiteX2" fmla="*/ 7565571 w 7787547"/>
              <a:gd name="connsiteY2" fmla="*/ 3895018 h 4918341"/>
              <a:gd name="connsiteX3" fmla="*/ 7500257 w 7787547"/>
              <a:gd name="connsiteY3" fmla="*/ 3873247 h 4918341"/>
              <a:gd name="connsiteX4" fmla="*/ 7424057 w 7787547"/>
              <a:gd name="connsiteY4" fmla="*/ 3884133 h 4918341"/>
              <a:gd name="connsiteX5" fmla="*/ 7391400 w 7787547"/>
              <a:gd name="connsiteY5" fmla="*/ 3895018 h 4918341"/>
              <a:gd name="connsiteX6" fmla="*/ 7282542 w 7787547"/>
              <a:gd name="connsiteY6" fmla="*/ 3905904 h 4918341"/>
              <a:gd name="connsiteX7" fmla="*/ 7217228 w 7787547"/>
              <a:gd name="connsiteY7" fmla="*/ 3927676 h 4918341"/>
              <a:gd name="connsiteX8" fmla="*/ 7184571 w 7787547"/>
              <a:gd name="connsiteY8" fmla="*/ 3938561 h 4918341"/>
              <a:gd name="connsiteX9" fmla="*/ 7151914 w 7787547"/>
              <a:gd name="connsiteY9" fmla="*/ 3960333 h 4918341"/>
              <a:gd name="connsiteX10" fmla="*/ 7108371 w 7787547"/>
              <a:gd name="connsiteY10" fmla="*/ 3971218 h 4918341"/>
              <a:gd name="connsiteX11" fmla="*/ 7075714 w 7787547"/>
              <a:gd name="connsiteY11" fmla="*/ 3982104 h 4918341"/>
              <a:gd name="connsiteX12" fmla="*/ 7021285 w 7787547"/>
              <a:gd name="connsiteY12" fmla="*/ 4025647 h 4918341"/>
              <a:gd name="connsiteX13" fmla="*/ 6934200 w 7787547"/>
              <a:gd name="connsiteY13" fmla="*/ 4003876 h 4918341"/>
              <a:gd name="connsiteX14" fmla="*/ 6858000 w 7787547"/>
              <a:gd name="connsiteY14" fmla="*/ 3927676 h 4918341"/>
              <a:gd name="connsiteX15" fmla="*/ 6836228 w 7787547"/>
              <a:gd name="connsiteY15" fmla="*/ 3905904 h 4918341"/>
              <a:gd name="connsiteX16" fmla="*/ 6770914 w 7787547"/>
              <a:gd name="connsiteY16" fmla="*/ 3884133 h 4918341"/>
              <a:gd name="connsiteX17" fmla="*/ 6738257 w 7787547"/>
              <a:gd name="connsiteY17" fmla="*/ 3862361 h 4918341"/>
              <a:gd name="connsiteX18" fmla="*/ 6662057 w 7787547"/>
              <a:gd name="connsiteY18" fmla="*/ 3840590 h 4918341"/>
              <a:gd name="connsiteX19" fmla="*/ 6596742 w 7787547"/>
              <a:gd name="connsiteY19" fmla="*/ 3818818 h 4918341"/>
              <a:gd name="connsiteX20" fmla="*/ 6498771 w 7787547"/>
              <a:gd name="connsiteY20" fmla="*/ 3829704 h 4918341"/>
              <a:gd name="connsiteX21" fmla="*/ 6466114 w 7787547"/>
              <a:gd name="connsiteY21" fmla="*/ 3840590 h 4918341"/>
              <a:gd name="connsiteX22" fmla="*/ 6400800 w 7787547"/>
              <a:gd name="connsiteY22" fmla="*/ 3884133 h 4918341"/>
              <a:gd name="connsiteX23" fmla="*/ 6313714 w 7787547"/>
              <a:gd name="connsiteY23" fmla="*/ 3895018 h 4918341"/>
              <a:gd name="connsiteX24" fmla="*/ 6204857 w 7787547"/>
              <a:gd name="connsiteY24" fmla="*/ 3927676 h 4918341"/>
              <a:gd name="connsiteX25" fmla="*/ 6128657 w 7787547"/>
              <a:gd name="connsiteY25" fmla="*/ 3960333 h 4918341"/>
              <a:gd name="connsiteX26" fmla="*/ 6063342 w 7787547"/>
              <a:gd name="connsiteY26" fmla="*/ 4003876 h 4918341"/>
              <a:gd name="connsiteX27" fmla="*/ 5998028 w 7787547"/>
              <a:gd name="connsiteY27" fmla="*/ 4025647 h 4918341"/>
              <a:gd name="connsiteX28" fmla="*/ 5965371 w 7787547"/>
              <a:gd name="connsiteY28" fmla="*/ 4036533 h 4918341"/>
              <a:gd name="connsiteX29" fmla="*/ 5921828 w 7787547"/>
              <a:gd name="connsiteY29" fmla="*/ 4047418 h 4918341"/>
              <a:gd name="connsiteX30" fmla="*/ 5889171 w 7787547"/>
              <a:gd name="connsiteY30" fmla="*/ 4058304 h 4918341"/>
              <a:gd name="connsiteX31" fmla="*/ 5682342 w 7787547"/>
              <a:gd name="connsiteY31" fmla="*/ 4069190 h 4918341"/>
              <a:gd name="connsiteX32" fmla="*/ 5595257 w 7787547"/>
              <a:gd name="connsiteY32" fmla="*/ 4101847 h 4918341"/>
              <a:gd name="connsiteX33" fmla="*/ 5617028 w 7787547"/>
              <a:gd name="connsiteY33" fmla="*/ 4286904 h 4918341"/>
              <a:gd name="connsiteX34" fmla="*/ 5638800 w 7787547"/>
              <a:gd name="connsiteY34" fmla="*/ 4319561 h 4918341"/>
              <a:gd name="connsiteX35" fmla="*/ 5682342 w 7787547"/>
              <a:gd name="connsiteY35" fmla="*/ 4417533 h 4918341"/>
              <a:gd name="connsiteX36" fmla="*/ 5671457 w 7787547"/>
              <a:gd name="connsiteY36" fmla="*/ 4450190 h 4918341"/>
              <a:gd name="connsiteX37" fmla="*/ 5606142 w 7787547"/>
              <a:gd name="connsiteY37" fmla="*/ 4471961 h 4918341"/>
              <a:gd name="connsiteX38" fmla="*/ 5584371 w 7787547"/>
              <a:gd name="connsiteY38" fmla="*/ 4493733 h 4918341"/>
              <a:gd name="connsiteX39" fmla="*/ 5529942 w 7787547"/>
              <a:gd name="connsiteY39" fmla="*/ 4537276 h 4918341"/>
              <a:gd name="connsiteX40" fmla="*/ 5508171 w 7787547"/>
              <a:gd name="connsiteY40" fmla="*/ 4569933 h 4918341"/>
              <a:gd name="connsiteX41" fmla="*/ 5431971 w 7787547"/>
              <a:gd name="connsiteY41" fmla="*/ 4602590 h 4918341"/>
              <a:gd name="connsiteX42" fmla="*/ 5388428 w 7787547"/>
              <a:gd name="connsiteY42" fmla="*/ 4613476 h 4918341"/>
              <a:gd name="connsiteX43" fmla="*/ 5355771 w 7787547"/>
              <a:gd name="connsiteY43" fmla="*/ 4624361 h 4918341"/>
              <a:gd name="connsiteX44" fmla="*/ 5105400 w 7787547"/>
              <a:gd name="connsiteY44" fmla="*/ 4635247 h 4918341"/>
              <a:gd name="connsiteX45" fmla="*/ 5083628 w 7787547"/>
              <a:gd name="connsiteY45" fmla="*/ 4765876 h 4918341"/>
              <a:gd name="connsiteX46" fmla="*/ 5050971 w 7787547"/>
              <a:gd name="connsiteY46" fmla="*/ 4831190 h 4918341"/>
              <a:gd name="connsiteX47" fmla="*/ 5018314 w 7787547"/>
              <a:gd name="connsiteY47" fmla="*/ 4918276 h 4918341"/>
              <a:gd name="connsiteX48" fmla="*/ 4953000 w 7787547"/>
              <a:gd name="connsiteY48" fmla="*/ 4907390 h 4918341"/>
              <a:gd name="connsiteX49" fmla="*/ 4942114 w 7787547"/>
              <a:gd name="connsiteY49" fmla="*/ 4874733 h 4918341"/>
              <a:gd name="connsiteX50" fmla="*/ 4931228 w 7787547"/>
              <a:gd name="connsiteY50" fmla="*/ 4733218 h 4918341"/>
              <a:gd name="connsiteX51" fmla="*/ 4920342 w 7787547"/>
              <a:gd name="connsiteY51" fmla="*/ 4700561 h 4918341"/>
              <a:gd name="connsiteX52" fmla="*/ 4844142 w 7787547"/>
              <a:gd name="connsiteY52" fmla="*/ 4591704 h 4918341"/>
              <a:gd name="connsiteX53" fmla="*/ 4811485 w 7787547"/>
              <a:gd name="connsiteY53" fmla="*/ 4559047 h 4918341"/>
              <a:gd name="connsiteX54" fmla="*/ 4713514 w 7787547"/>
              <a:gd name="connsiteY54" fmla="*/ 4537276 h 4918341"/>
              <a:gd name="connsiteX55" fmla="*/ 4680857 w 7787547"/>
              <a:gd name="connsiteY55" fmla="*/ 4526390 h 4918341"/>
              <a:gd name="connsiteX56" fmla="*/ 4626428 w 7787547"/>
              <a:gd name="connsiteY56" fmla="*/ 4471961 h 4918341"/>
              <a:gd name="connsiteX57" fmla="*/ 4593771 w 7787547"/>
              <a:gd name="connsiteY57" fmla="*/ 4461076 h 4918341"/>
              <a:gd name="connsiteX58" fmla="*/ 4539342 w 7787547"/>
              <a:gd name="connsiteY58" fmla="*/ 4428418 h 4918341"/>
              <a:gd name="connsiteX59" fmla="*/ 4506685 w 7787547"/>
              <a:gd name="connsiteY59" fmla="*/ 4406647 h 4918341"/>
              <a:gd name="connsiteX60" fmla="*/ 4441371 w 7787547"/>
              <a:gd name="connsiteY60" fmla="*/ 4384876 h 4918341"/>
              <a:gd name="connsiteX61" fmla="*/ 4408714 w 7787547"/>
              <a:gd name="connsiteY61" fmla="*/ 4363104 h 4918341"/>
              <a:gd name="connsiteX62" fmla="*/ 4376057 w 7787547"/>
              <a:gd name="connsiteY62" fmla="*/ 4352218 h 4918341"/>
              <a:gd name="connsiteX63" fmla="*/ 4354285 w 7787547"/>
              <a:gd name="connsiteY63" fmla="*/ 4330447 h 4918341"/>
              <a:gd name="connsiteX64" fmla="*/ 4321628 w 7787547"/>
              <a:gd name="connsiteY64" fmla="*/ 4319561 h 4918341"/>
              <a:gd name="connsiteX65" fmla="*/ 4267200 w 7787547"/>
              <a:gd name="connsiteY65" fmla="*/ 4276018 h 4918341"/>
              <a:gd name="connsiteX66" fmla="*/ 4114800 w 7787547"/>
              <a:gd name="connsiteY66" fmla="*/ 4308676 h 4918341"/>
              <a:gd name="connsiteX67" fmla="*/ 4071257 w 7787547"/>
              <a:gd name="connsiteY67" fmla="*/ 4319561 h 4918341"/>
              <a:gd name="connsiteX68" fmla="*/ 4016828 w 7787547"/>
              <a:gd name="connsiteY68" fmla="*/ 4330447 h 4918341"/>
              <a:gd name="connsiteX69" fmla="*/ 3984171 w 7787547"/>
              <a:gd name="connsiteY69" fmla="*/ 4341333 h 4918341"/>
              <a:gd name="connsiteX70" fmla="*/ 3897085 w 7787547"/>
              <a:gd name="connsiteY70" fmla="*/ 4330447 h 4918341"/>
              <a:gd name="connsiteX71" fmla="*/ 3864428 w 7787547"/>
              <a:gd name="connsiteY71" fmla="*/ 4297790 h 4918341"/>
              <a:gd name="connsiteX72" fmla="*/ 3820885 w 7787547"/>
              <a:gd name="connsiteY72" fmla="*/ 4286904 h 4918341"/>
              <a:gd name="connsiteX73" fmla="*/ 3777342 w 7787547"/>
              <a:gd name="connsiteY73" fmla="*/ 4265133 h 4918341"/>
              <a:gd name="connsiteX74" fmla="*/ 3679371 w 7787547"/>
              <a:gd name="connsiteY74" fmla="*/ 4254247 h 4918341"/>
              <a:gd name="connsiteX75" fmla="*/ 3635828 w 7787547"/>
              <a:gd name="connsiteY75" fmla="*/ 4243361 h 4918341"/>
              <a:gd name="connsiteX76" fmla="*/ 3603171 w 7787547"/>
              <a:gd name="connsiteY76" fmla="*/ 4232476 h 4918341"/>
              <a:gd name="connsiteX77" fmla="*/ 3494314 w 7787547"/>
              <a:gd name="connsiteY77" fmla="*/ 4243361 h 4918341"/>
              <a:gd name="connsiteX78" fmla="*/ 3483428 w 7787547"/>
              <a:gd name="connsiteY78" fmla="*/ 4276018 h 4918341"/>
              <a:gd name="connsiteX79" fmla="*/ 3494314 w 7787547"/>
              <a:gd name="connsiteY79" fmla="*/ 4308676 h 4918341"/>
              <a:gd name="connsiteX80" fmla="*/ 3537857 w 7787547"/>
              <a:gd name="connsiteY80" fmla="*/ 4363104 h 4918341"/>
              <a:gd name="connsiteX81" fmla="*/ 3516085 w 7787547"/>
              <a:gd name="connsiteY81" fmla="*/ 4395761 h 4918341"/>
              <a:gd name="connsiteX82" fmla="*/ 3483428 w 7787547"/>
              <a:gd name="connsiteY82" fmla="*/ 4406647 h 4918341"/>
              <a:gd name="connsiteX83" fmla="*/ 3450771 w 7787547"/>
              <a:gd name="connsiteY83" fmla="*/ 4428418 h 4918341"/>
              <a:gd name="connsiteX84" fmla="*/ 3439885 w 7787547"/>
              <a:gd name="connsiteY84" fmla="*/ 4482847 h 4918341"/>
              <a:gd name="connsiteX85" fmla="*/ 3429000 w 7787547"/>
              <a:gd name="connsiteY85" fmla="*/ 4515504 h 4918341"/>
              <a:gd name="connsiteX86" fmla="*/ 3418114 w 7787547"/>
              <a:gd name="connsiteY86" fmla="*/ 4559047 h 4918341"/>
              <a:gd name="connsiteX87" fmla="*/ 3396342 w 7787547"/>
              <a:gd name="connsiteY87" fmla="*/ 4700561 h 4918341"/>
              <a:gd name="connsiteX88" fmla="*/ 3374571 w 7787547"/>
              <a:gd name="connsiteY88" fmla="*/ 4722333 h 4918341"/>
              <a:gd name="connsiteX89" fmla="*/ 3341914 w 7787547"/>
              <a:gd name="connsiteY89" fmla="*/ 4733218 h 4918341"/>
              <a:gd name="connsiteX90" fmla="*/ 3265714 w 7787547"/>
              <a:gd name="connsiteY90" fmla="*/ 4722333 h 4918341"/>
              <a:gd name="connsiteX91" fmla="*/ 3254828 w 7787547"/>
              <a:gd name="connsiteY91" fmla="*/ 4678790 h 4918341"/>
              <a:gd name="connsiteX92" fmla="*/ 3243942 w 7787547"/>
              <a:gd name="connsiteY92" fmla="*/ 4646133 h 4918341"/>
              <a:gd name="connsiteX93" fmla="*/ 3211285 w 7787547"/>
              <a:gd name="connsiteY93" fmla="*/ 4559047 h 4918341"/>
              <a:gd name="connsiteX94" fmla="*/ 3200400 w 7787547"/>
              <a:gd name="connsiteY94" fmla="*/ 4526390 h 4918341"/>
              <a:gd name="connsiteX95" fmla="*/ 3124200 w 7787547"/>
              <a:gd name="connsiteY95" fmla="*/ 4439304 h 4918341"/>
              <a:gd name="connsiteX96" fmla="*/ 3091542 w 7787547"/>
              <a:gd name="connsiteY96" fmla="*/ 4428418 h 4918341"/>
              <a:gd name="connsiteX97" fmla="*/ 3048000 w 7787547"/>
              <a:gd name="connsiteY97" fmla="*/ 4406647 h 4918341"/>
              <a:gd name="connsiteX98" fmla="*/ 2982685 w 7787547"/>
              <a:gd name="connsiteY98" fmla="*/ 4384876 h 4918341"/>
              <a:gd name="connsiteX99" fmla="*/ 2917371 w 7787547"/>
              <a:gd name="connsiteY99" fmla="*/ 4341333 h 4918341"/>
              <a:gd name="connsiteX100" fmla="*/ 2873828 w 7787547"/>
              <a:gd name="connsiteY100" fmla="*/ 4297790 h 4918341"/>
              <a:gd name="connsiteX101" fmla="*/ 2830285 w 7787547"/>
              <a:gd name="connsiteY101" fmla="*/ 4243361 h 4918341"/>
              <a:gd name="connsiteX102" fmla="*/ 2819400 w 7787547"/>
              <a:gd name="connsiteY102" fmla="*/ 4210704 h 4918341"/>
              <a:gd name="connsiteX103" fmla="*/ 2732314 w 7787547"/>
              <a:gd name="connsiteY103" fmla="*/ 4167161 h 4918341"/>
              <a:gd name="connsiteX104" fmla="*/ 2699657 w 7787547"/>
              <a:gd name="connsiteY104" fmla="*/ 4156276 h 4918341"/>
              <a:gd name="connsiteX105" fmla="*/ 2667000 w 7787547"/>
              <a:gd name="connsiteY105" fmla="*/ 4134504 h 4918341"/>
              <a:gd name="connsiteX106" fmla="*/ 2623457 w 7787547"/>
              <a:gd name="connsiteY106" fmla="*/ 4090961 h 4918341"/>
              <a:gd name="connsiteX107" fmla="*/ 2601685 w 7787547"/>
              <a:gd name="connsiteY107" fmla="*/ 4069190 h 4918341"/>
              <a:gd name="connsiteX108" fmla="*/ 2569028 w 7787547"/>
              <a:gd name="connsiteY108" fmla="*/ 4047418 h 4918341"/>
              <a:gd name="connsiteX109" fmla="*/ 2460171 w 7787547"/>
              <a:gd name="connsiteY109" fmla="*/ 4025647 h 4918341"/>
              <a:gd name="connsiteX110" fmla="*/ 2362200 w 7787547"/>
              <a:gd name="connsiteY110" fmla="*/ 4003876 h 4918341"/>
              <a:gd name="connsiteX111" fmla="*/ 2329542 w 7787547"/>
              <a:gd name="connsiteY111" fmla="*/ 3992990 h 4918341"/>
              <a:gd name="connsiteX112" fmla="*/ 2264228 w 7787547"/>
              <a:gd name="connsiteY112" fmla="*/ 3960333 h 4918341"/>
              <a:gd name="connsiteX113" fmla="*/ 2166257 w 7787547"/>
              <a:gd name="connsiteY113" fmla="*/ 3916790 h 4918341"/>
              <a:gd name="connsiteX114" fmla="*/ 2122714 w 7787547"/>
              <a:gd name="connsiteY114" fmla="*/ 3905904 h 4918341"/>
              <a:gd name="connsiteX115" fmla="*/ 2057400 w 7787547"/>
              <a:gd name="connsiteY115" fmla="*/ 3884133 h 4918341"/>
              <a:gd name="connsiteX116" fmla="*/ 1883228 w 7787547"/>
              <a:gd name="connsiteY116" fmla="*/ 3895018 h 4918341"/>
              <a:gd name="connsiteX117" fmla="*/ 1839685 w 7787547"/>
              <a:gd name="connsiteY117" fmla="*/ 3905904 h 4918341"/>
              <a:gd name="connsiteX118" fmla="*/ 1730828 w 7787547"/>
              <a:gd name="connsiteY118" fmla="*/ 3895018 h 4918341"/>
              <a:gd name="connsiteX119" fmla="*/ 1687285 w 7787547"/>
              <a:gd name="connsiteY119" fmla="*/ 3840590 h 4918341"/>
              <a:gd name="connsiteX120" fmla="*/ 1621971 w 7787547"/>
              <a:gd name="connsiteY120" fmla="*/ 3807933 h 4918341"/>
              <a:gd name="connsiteX121" fmla="*/ 1567542 w 7787547"/>
              <a:gd name="connsiteY121" fmla="*/ 3818818 h 4918341"/>
              <a:gd name="connsiteX122" fmla="*/ 1556657 w 7787547"/>
              <a:gd name="connsiteY122" fmla="*/ 3851476 h 4918341"/>
              <a:gd name="connsiteX123" fmla="*/ 1534885 w 7787547"/>
              <a:gd name="connsiteY123" fmla="*/ 3884133 h 4918341"/>
              <a:gd name="connsiteX124" fmla="*/ 1524000 w 7787547"/>
              <a:gd name="connsiteY124" fmla="*/ 3916790 h 4918341"/>
              <a:gd name="connsiteX125" fmla="*/ 1480457 w 7787547"/>
              <a:gd name="connsiteY125" fmla="*/ 3960333 h 4918341"/>
              <a:gd name="connsiteX126" fmla="*/ 1447800 w 7787547"/>
              <a:gd name="connsiteY126" fmla="*/ 3949447 h 4918341"/>
              <a:gd name="connsiteX127" fmla="*/ 1426028 w 7787547"/>
              <a:gd name="connsiteY127" fmla="*/ 3884133 h 4918341"/>
              <a:gd name="connsiteX128" fmla="*/ 1382485 w 7787547"/>
              <a:gd name="connsiteY128" fmla="*/ 3775276 h 4918341"/>
              <a:gd name="connsiteX129" fmla="*/ 1349828 w 7787547"/>
              <a:gd name="connsiteY129" fmla="*/ 3764390 h 4918341"/>
              <a:gd name="connsiteX130" fmla="*/ 1230085 w 7787547"/>
              <a:gd name="connsiteY130" fmla="*/ 3775276 h 4918341"/>
              <a:gd name="connsiteX131" fmla="*/ 1175657 w 7787547"/>
              <a:gd name="connsiteY131" fmla="*/ 3851476 h 4918341"/>
              <a:gd name="connsiteX132" fmla="*/ 1153885 w 7787547"/>
              <a:gd name="connsiteY132" fmla="*/ 3873247 h 4918341"/>
              <a:gd name="connsiteX133" fmla="*/ 1088571 w 7787547"/>
              <a:gd name="connsiteY133" fmla="*/ 3862361 h 4918341"/>
              <a:gd name="connsiteX134" fmla="*/ 1077685 w 7787547"/>
              <a:gd name="connsiteY134" fmla="*/ 3786161 h 4918341"/>
              <a:gd name="connsiteX135" fmla="*/ 1088571 w 7787547"/>
              <a:gd name="connsiteY135" fmla="*/ 3753504 h 4918341"/>
              <a:gd name="connsiteX136" fmla="*/ 1099457 w 7787547"/>
              <a:gd name="connsiteY136" fmla="*/ 3709961 h 4918341"/>
              <a:gd name="connsiteX137" fmla="*/ 1132114 w 7787547"/>
              <a:gd name="connsiteY137" fmla="*/ 3601104 h 4918341"/>
              <a:gd name="connsiteX138" fmla="*/ 1132114 w 7787547"/>
              <a:gd name="connsiteY138" fmla="*/ 3372504 h 4918341"/>
              <a:gd name="connsiteX139" fmla="*/ 1099457 w 7787547"/>
              <a:gd name="connsiteY139" fmla="*/ 3252761 h 4918341"/>
              <a:gd name="connsiteX140" fmla="*/ 1077685 w 7787547"/>
              <a:gd name="connsiteY140" fmla="*/ 3230990 h 4918341"/>
              <a:gd name="connsiteX141" fmla="*/ 1066800 w 7787547"/>
              <a:gd name="connsiteY141" fmla="*/ 3198333 h 4918341"/>
              <a:gd name="connsiteX142" fmla="*/ 1045028 w 7787547"/>
              <a:gd name="connsiteY142" fmla="*/ 3176561 h 4918341"/>
              <a:gd name="connsiteX143" fmla="*/ 1023257 w 7787547"/>
              <a:gd name="connsiteY143" fmla="*/ 3143904 h 4918341"/>
              <a:gd name="connsiteX144" fmla="*/ 1001485 w 7787547"/>
              <a:gd name="connsiteY144" fmla="*/ 3067704 h 4918341"/>
              <a:gd name="connsiteX145" fmla="*/ 979714 w 7787547"/>
              <a:gd name="connsiteY145" fmla="*/ 3002390 h 4918341"/>
              <a:gd name="connsiteX146" fmla="*/ 936171 w 7787547"/>
              <a:gd name="connsiteY146" fmla="*/ 2947961 h 4918341"/>
              <a:gd name="connsiteX147" fmla="*/ 903514 w 7787547"/>
              <a:gd name="connsiteY147" fmla="*/ 2926190 h 4918341"/>
              <a:gd name="connsiteX148" fmla="*/ 881742 w 7787547"/>
              <a:gd name="connsiteY148" fmla="*/ 2904418 h 4918341"/>
              <a:gd name="connsiteX149" fmla="*/ 783771 w 7787547"/>
              <a:gd name="connsiteY149" fmla="*/ 2849990 h 4918341"/>
              <a:gd name="connsiteX150" fmla="*/ 740228 w 7787547"/>
              <a:gd name="connsiteY150" fmla="*/ 2806447 h 4918341"/>
              <a:gd name="connsiteX151" fmla="*/ 718457 w 7787547"/>
              <a:gd name="connsiteY151" fmla="*/ 2773790 h 4918341"/>
              <a:gd name="connsiteX152" fmla="*/ 685800 w 7787547"/>
              <a:gd name="connsiteY152" fmla="*/ 2752018 h 4918341"/>
              <a:gd name="connsiteX153" fmla="*/ 653142 w 7787547"/>
              <a:gd name="connsiteY153" fmla="*/ 2686704 h 4918341"/>
              <a:gd name="connsiteX154" fmla="*/ 587828 w 7787547"/>
              <a:gd name="connsiteY154" fmla="*/ 2664933 h 4918341"/>
              <a:gd name="connsiteX155" fmla="*/ 468085 w 7787547"/>
              <a:gd name="connsiteY155" fmla="*/ 2643161 h 4918341"/>
              <a:gd name="connsiteX156" fmla="*/ 424542 w 7787547"/>
              <a:gd name="connsiteY156" fmla="*/ 2632276 h 4918341"/>
              <a:gd name="connsiteX157" fmla="*/ 402771 w 7787547"/>
              <a:gd name="connsiteY157" fmla="*/ 2610504 h 4918341"/>
              <a:gd name="connsiteX158" fmla="*/ 359228 w 7787547"/>
              <a:gd name="connsiteY158" fmla="*/ 2577847 h 4918341"/>
              <a:gd name="connsiteX159" fmla="*/ 315685 w 7787547"/>
              <a:gd name="connsiteY159" fmla="*/ 2512533 h 4918341"/>
              <a:gd name="connsiteX160" fmla="*/ 217714 w 7787547"/>
              <a:gd name="connsiteY160" fmla="*/ 2458104 h 4918341"/>
              <a:gd name="connsiteX161" fmla="*/ 185057 w 7787547"/>
              <a:gd name="connsiteY161" fmla="*/ 2403676 h 4918341"/>
              <a:gd name="connsiteX162" fmla="*/ 163285 w 7787547"/>
              <a:gd name="connsiteY162" fmla="*/ 2381904 h 4918341"/>
              <a:gd name="connsiteX163" fmla="*/ 141514 w 7787547"/>
              <a:gd name="connsiteY163" fmla="*/ 2349247 h 4918341"/>
              <a:gd name="connsiteX164" fmla="*/ 108857 w 7787547"/>
              <a:gd name="connsiteY164" fmla="*/ 2294818 h 4918341"/>
              <a:gd name="connsiteX165" fmla="*/ 43542 w 7787547"/>
              <a:gd name="connsiteY165" fmla="*/ 2207733 h 4918341"/>
              <a:gd name="connsiteX166" fmla="*/ 0 w 7787547"/>
              <a:gd name="connsiteY166" fmla="*/ 2142418 h 4918341"/>
              <a:gd name="connsiteX167" fmla="*/ 10885 w 7787547"/>
              <a:gd name="connsiteY167" fmla="*/ 2055333 h 4918341"/>
              <a:gd name="connsiteX168" fmla="*/ 43542 w 7787547"/>
              <a:gd name="connsiteY168" fmla="*/ 2033561 h 4918341"/>
              <a:gd name="connsiteX169" fmla="*/ 108857 w 7787547"/>
              <a:gd name="connsiteY169" fmla="*/ 2011790 h 4918341"/>
              <a:gd name="connsiteX170" fmla="*/ 174171 w 7787547"/>
              <a:gd name="connsiteY170" fmla="*/ 1924704 h 4918341"/>
              <a:gd name="connsiteX171" fmla="*/ 195942 w 7787547"/>
              <a:gd name="connsiteY171" fmla="*/ 1892047 h 4918341"/>
              <a:gd name="connsiteX172" fmla="*/ 239485 w 7787547"/>
              <a:gd name="connsiteY172" fmla="*/ 1794076 h 4918341"/>
              <a:gd name="connsiteX173" fmla="*/ 293914 w 7787547"/>
              <a:gd name="connsiteY173" fmla="*/ 1739647 h 4918341"/>
              <a:gd name="connsiteX174" fmla="*/ 359228 w 7787547"/>
              <a:gd name="connsiteY174" fmla="*/ 1706990 h 4918341"/>
              <a:gd name="connsiteX175" fmla="*/ 370114 w 7787547"/>
              <a:gd name="connsiteY175" fmla="*/ 1674333 h 4918341"/>
              <a:gd name="connsiteX176" fmla="*/ 348342 w 7787547"/>
              <a:gd name="connsiteY176" fmla="*/ 1576361 h 4918341"/>
              <a:gd name="connsiteX177" fmla="*/ 424542 w 7787547"/>
              <a:gd name="connsiteY177" fmla="*/ 1521933 h 4918341"/>
              <a:gd name="connsiteX178" fmla="*/ 457200 w 7787547"/>
              <a:gd name="connsiteY178" fmla="*/ 1511047 h 4918341"/>
              <a:gd name="connsiteX179" fmla="*/ 478971 w 7787547"/>
              <a:gd name="connsiteY179" fmla="*/ 1543704 h 4918341"/>
              <a:gd name="connsiteX180" fmla="*/ 522514 w 7787547"/>
              <a:gd name="connsiteY180" fmla="*/ 1630790 h 4918341"/>
              <a:gd name="connsiteX181" fmla="*/ 555171 w 7787547"/>
              <a:gd name="connsiteY181" fmla="*/ 1652561 h 4918341"/>
              <a:gd name="connsiteX182" fmla="*/ 620485 w 7787547"/>
              <a:gd name="connsiteY182" fmla="*/ 1674333 h 4918341"/>
              <a:gd name="connsiteX183" fmla="*/ 674914 w 7787547"/>
              <a:gd name="connsiteY183" fmla="*/ 1456618 h 4918341"/>
              <a:gd name="connsiteX184" fmla="*/ 696685 w 7787547"/>
              <a:gd name="connsiteY184" fmla="*/ 1423961 h 4918341"/>
              <a:gd name="connsiteX185" fmla="*/ 751114 w 7787547"/>
              <a:gd name="connsiteY185" fmla="*/ 1380418 h 4918341"/>
              <a:gd name="connsiteX186" fmla="*/ 783771 w 7787547"/>
              <a:gd name="connsiteY186" fmla="*/ 1347761 h 4918341"/>
              <a:gd name="connsiteX187" fmla="*/ 881742 w 7787547"/>
              <a:gd name="connsiteY187" fmla="*/ 1293333 h 4918341"/>
              <a:gd name="connsiteX188" fmla="*/ 903514 w 7787547"/>
              <a:gd name="connsiteY188" fmla="*/ 1271561 h 4918341"/>
              <a:gd name="connsiteX189" fmla="*/ 936171 w 7787547"/>
              <a:gd name="connsiteY189" fmla="*/ 1260676 h 4918341"/>
              <a:gd name="connsiteX190" fmla="*/ 881742 w 7787547"/>
              <a:gd name="connsiteY190" fmla="*/ 1173590 h 4918341"/>
              <a:gd name="connsiteX191" fmla="*/ 859971 w 7787547"/>
              <a:gd name="connsiteY191" fmla="*/ 1151818 h 4918341"/>
              <a:gd name="connsiteX192" fmla="*/ 849085 w 7787547"/>
              <a:gd name="connsiteY192" fmla="*/ 1119161 h 4918341"/>
              <a:gd name="connsiteX193" fmla="*/ 859971 w 7787547"/>
              <a:gd name="connsiteY193" fmla="*/ 1064733 h 4918341"/>
              <a:gd name="connsiteX194" fmla="*/ 892628 w 7787547"/>
              <a:gd name="connsiteY194" fmla="*/ 1053847 h 4918341"/>
              <a:gd name="connsiteX195" fmla="*/ 1066800 w 7787547"/>
              <a:gd name="connsiteY195" fmla="*/ 1042961 h 4918341"/>
              <a:gd name="connsiteX196" fmla="*/ 1132114 w 7787547"/>
              <a:gd name="connsiteY196" fmla="*/ 1032076 h 4918341"/>
              <a:gd name="connsiteX197" fmla="*/ 1164771 w 7787547"/>
              <a:gd name="connsiteY197" fmla="*/ 1021190 h 4918341"/>
              <a:gd name="connsiteX198" fmla="*/ 1186542 w 7787547"/>
              <a:gd name="connsiteY198" fmla="*/ 1053847 h 4918341"/>
              <a:gd name="connsiteX199" fmla="*/ 1197428 w 7787547"/>
              <a:gd name="connsiteY199" fmla="*/ 1173590 h 4918341"/>
              <a:gd name="connsiteX200" fmla="*/ 1273628 w 7787547"/>
              <a:gd name="connsiteY200" fmla="*/ 1238904 h 4918341"/>
              <a:gd name="connsiteX201" fmla="*/ 1306285 w 7787547"/>
              <a:gd name="connsiteY201" fmla="*/ 1249790 h 4918341"/>
              <a:gd name="connsiteX202" fmla="*/ 1589314 w 7787547"/>
              <a:gd name="connsiteY202" fmla="*/ 1238904 h 4918341"/>
              <a:gd name="connsiteX203" fmla="*/ 1665514 w 7787547"/>
              <a:gd name="connsiteY203" fmla="*/ 1271561 h 4918341"/>
              <a:gd name="connsiteX204" fmla="*/ 1698171 w 7787547"/>
              <a:gd name="connsiteY204" fmla="*/ 1282447 h 4918341"/>
              <a:gd name="connsiteX205" fmla="*/ 1763485 w 7787547"/>
              <a:gd name="connsiteY205" fmla="*/ 1325990 h 4918341"/>
              <a:gd name="connsiteX206" fmla="*/ 1807028 w 7787547"/>
              <a:gd name="connsiteY206" fmla="*/ 1336876 h 4918341"/>
              <a:gd name="connsiteX207" fmla="*/ 1839685 w 7787547"/>
              <a:gd name="connsiteY207" fmla="*/ 1347761 h 4918341"/>
              <a:gd name="connsiteX208" fmla="*/ 1915885 w 7787547"/>
              <a:gd name="connsiteY208" fmla="*/ 1358647 h 4918341"/>
              <a:gd name="connsiteX209" fmla="*/ 1948542 w 7787547"/>
              <a:gd name="connsiteY209" fmla="*/ 1369533 h 4918341"/>
              <a:gd name="connsiteX210" fmla="*/ 2024742 w 7787547"/>
              <a:gd name="connsiteY210" fmla="*/ 1391304 h 4918341"/>
              <a:gd name="connsiteX211" fmla="*/ 2013857 w 7787547"/>
              <a:gd name="connsiteY211" fmla="*/ 1500161 h 4918341"/>
              <a:gd name="connsiteX212" fmla="*/ 1970314 w 7787547"/>
              <a:gd name="connsiteY212" fmla="*/ 1565476 h 4918341"/>
              <a:gd name="connsiteX213" fmla="*/ 1926771 w 7787547"/>
              <a:gd name="connsiteY213" fmla="*/ 1630790 h 4918341"/>
              <a:gd name="connsiteX214" fmla="*/ 1905000 w 7787547"/>
              <a:gd name="connsiteY214" fmla="*/ 1663447 h 4918341"/>
              <a:gd name="connsiteX215" fmla="*/ 1839685 w 7787547"/>
              <a:gd name="connsiteY215" fmla="*/ 1685218 h 4918341"/>
              <a:gd name="connsiteX216" fmla="*/ 1752600 w 7787547"/>
              <a:gd name="connsiteY216" fmla="*/ 1674333 h 4918341"/>
              <a:gd name="connsiteX217" fmla="*/ 1698171 w 7787547"/>
              <a:gd name="connsiteY217" fmla="*/ 1619904 h 4918341"/>
              <a:gd name="connsiteX218" fmla="*/ 1654628 w 7787547"/>
              <a:gd name="connsiteY218" fmla="*/ 1532818 h 4918341"/>
              <a:gd name="connsiteX219" fmla="*/ 1621971 w 7787547"/>
              <a:gd name="connsiteY219" fmla="*/ 1413076 h 4918341"/>
              <a:gd name="connsiteX220" fmla="*/ 1589314 w 7787547"/>
              <a:gd name="connsiteY220" fmla="*/ 1391304 h 4918341"/>
              <a:gd name="connsiteX221" fmla="*/ 1524000 w 7787547"/>
              <a:gd name="connsiteY221" fmla="*/ 1402190 h 4918341"/>
              <a:gd name="connsiteX222" fmla="*/ 1480457 w 7787547"/>
              <a:gd name="connsiteY222" fmla="*/ 1445733 h 4918341"/>
              <a:gd name="connsiteX223" fmla="*/ 1458685 w 7787547"/>
              <a:gd name="connsiteY223" fmla="*/ 1467504 h 4918341"/>
              <a:gd name="connsiteX224" fmla="*/ 1382485 w 7787547"/>
              <a:gd name="connsiteY224" fmla="*/ 1554590 h 4918341"/>
              <a:gd name="connsiteX225" fmla="*/ 1306285 w 7787547"/>
              <a:gd name="connsiteY225" fmla="*/ 1565476 h 4918341"/>
              <a:gd name="connsiteX226" fmla="*/ 1273628 w 7787547"/>
              <a:gd name="connsiteY226" fmla="*/ 1576361 h 4918341"/>
              <a:gd name="connsiteX227" fmla="*/ 1230085 w 7787547"/>
              <a:gd name="connsiteY227" fmla="*/ 1619904 h 4918341"/>
              <a:gd name="connsiteX228" fmla="*/ 1240971 w 7787547"/>
              <a:gd name="connsiteY228" fmla="*/ 1663447 h 4918341"/>
              <a:gd name="connsiteX229" fmla="*/ 1273628 w 7787547"/>
              <a:gd name="connsiteY229" fmla="*/ 1674333 h 4918341"/>
              <a:gd name="connsiteX230" fmla="*/ 1338942 w 7787547"/>
              <a:gd name="connsiteY230" fmla="*/ 1706990 h 4918341"/>
              <a:gd name="connsiteX231" fmla="*/ 1360714 w 7787547"/>
              <a:gd name="connsiteY231" fmla="*/ 1728761 h 4918341"/>
              <a:gd name="connsiteX232" fmla="*/ 1534885 w 7787547"/>
              <a:gd name="connsiteY232" fmla="*/ 1706990 h 4918341"/>
              <a:gd name="connsiteX233" fmla="*/ 1632857 w 7787547"/>
              <a:gd name="connsiteY233" fmla="*/ 1696104 h 4918341"/>
              <a:gd name="connsiteX234" fmla="*/ 1611085 w 7787547"/>
              <a:gd name="connsiteY234" fmla="*/ 1728761 h 4918341"/>
              <a:gd name="connsiteX235" fmla="*/ 1589314 w 7787547"/>
              <a:gd name="connsiteY235" fmla="*/ 1794076 h 4918341"/>
              <a:gd name="connsiteX236" fmla="*/ 1621971 w 7787547"/>
              <a:gd name="connsiteY236" fmla="*/ 1902933 h 4918341"/>
              <a:gd name="connsiteX237" fmla="*/ 1687285 w 7787547"/>
              <a:gd name="connsiteY237" fmla="*/ 1924704 h 4918341"/>
              <a:gd name="connsiteX238" fmla="*/ 1763485 w 7787547"/>
              <a:gd name="connsiteY238" fmla="*/ 1913818 h 4918341"/>
              <a:gd name="connsiteX239" fmla="*/ 1839685 w 7787547"/>
              <a:gd name="connsiteY239" fmla="*/ 1881161 h 4918341"/>
              <a:gd name="connsiteX240" fmla="*/ 1872342 w 7787547"/>
              <a:gd name="connsiteY240" fmla="*/ 1870276 h 4918341"/>
              <a:gd name="connsiteX241" fmla="*/ 1894114 w 7787547"/>
              <a:gd name="connsiteY241" fmla="*/ 1848504 h 4918341"/>
              <a:gd name="connsiteX242" fmla="*/ 2013857 w 7787547"/>
              <a:gd name="connsiteY242" fmla="*/ 1815847 h 4918341"/>
              <a:gd name="connsiteX243" fmla="*/ 2024742 w 7787547"/>
              <a:gd name="connsiteY243" fmla="*/ 1783190 h 4918341"/>
              <a:gd name="connsiteX244" fmla="*/ 2046514 w 7787547"/>
              <a:gd name="connsiteY244" fmla="*/ 1761418 h 4918341"/>
              <a:gd name="connsiteX245" fmla="*/ 2079171 w 7787547"/>
              <a:gd name="connsiteY245" fmla="*/ 1750533 h 4918341"/>
              <a:gd name="connsiteX246" fmla="*/ 2188028 w 7787547"/>
              <a:gd name="connsiteY246" fmla="*/ 1728761 h 4918341"/>
              <a:gd name="connsiteX247" fmla="*/ 2340428 w 7787547"/>
              <a:gd name="connsiteY247" fmla="*/ 1706990 h 4918341"/>
              <a:gd name="connsiteX248" fmla="*/ 2373085 w 7787547"/>
              <a:gd name="connsiteY248" fmla="*/ 1696104 h 4918341"/>
              <a:gd name="connsiteX249" fmla="*/ 2427514 w 7787547"/>
              <a:gd name="connsiteY249" fmla="*/ 1685218 h 4918341"/>
              <a:gd name="connsiteX250" fmla="*/ 2460171 w 7787547"/>
              <a:gd name="connsiteY250" fmla="*/ 1663447 h 4918341"/>
              <a:gd name="connsiteX251" fmla="*/ 2503714 w 7787547"/>
              <a:gd name="connsiteY251" fmla="*/ 1641676 h 4918341"/>
              <a:gd name="connsiteX252" fmla="*/ 2525485 w 7787547"/>
              <a:gd name="connsiteY252" fmla="*/ 1619904 h 4918341"/>
              <a:gd name="connsiteX253" fmla="*/ 2536371 w 7787547"/>
              <a:gd name="connsiteY253" fmla="*/ 1587247 h 4918341"/>
              <a:gd name="connsiteX254" fmla="*/ 2514600 w 7787547"/>
              <a:gd name="connsiteY254" fmla="*/ 1489276 h 4918341"/>
              <a:gd name="connsiteX255" fmla="*/ 2492828 w 7787547"/>
              <a:gd name="connsiteY255" fmla="*/ 1467504 h 4918341"/>
              <a:gd name="connsiteX256" fmla="*/ 2503714 w 7787547"/>
              <a:gd name="connsiteY256" fmla="*/ 1380418 h 4918341"/>
              <a:gd name="connsiteX257" fmla="*/ 2547257 w 7787547"/>
              <a:gd name="connsiteY257" fmla="*/ 1347761 h 4918341"/>
              <a:gd name="connsiteX258" fmla="*/ 2579914 w 7787547"/>
              <a:gd name="connsiteY258" fmla="*/ 1325990 h 4918341"/>
              <a:gd name="connsiteX259" fmla="*/ 2623457 w 7787547"/>
              <a:gd name="connsiteY259" fmla="*/ 1271561 h 4918341"/>
              <a:gd name="connsiteX260" fmla="*/ 2623457 w 7787547"/>
              <a:gd name="connsiteY260" fmla="*/ 1151818 h 4918341"/>
              <a:gd name="connsiteX261" fmla="*/ 2601685 w 7787547"/>
              <a:gd name="connsiteY261" fmla="*/ 1130047 h 4918341"/>
              <a:gd name="connsiteX262" fmla="*/ 2569028 w 7787547"/>
              <a:gd name="connsiteY262" fmla="*/ 1032076 h 4918341"/>
              <a:gd name="connsiteX263" fmla="*/ 2536371 w 7787547"/>
              <a:gd name="connsiteY263" fmla="*/ 955876 h 4918341"/>
              <a:gd name="connsiteX264" fmla="*/ 2492828 w 7787547"/>
              <a:gd name="connsiteY264" fmla="*/ 890561 h 4918341"/>
              <a:gd name="connsiteX265" fmla="*/ 2460171 w 7787547"/>
              <a:gd name="connsiteY265" fmla="*/ 868790 h 4918341"/>
              <a:gd name="connsiteX266" fmla="*/ 2383971 w 7787547"/>
              <a:gd name="connsiteY266" fmla="*/ 847018 h 4918341"/>
              <a:gd name="connsiteX267" fmla="*/ 2351314 w 7787547"/>
              <a:gd name="connsiteY267" fmla="*/ 825247 h 4918341"/>
              <a:gd name="connsiteX268" fmla="*/ 2286000 w 7787547"/>
              <a:gd name="connsiteY268" fmla="*/ 803476 h 4918341"/>
              <a:gd name="connsiteX269" fmla="*/ 2220685 w 7787547"/>
              <a:gd name="connsiteY269" fmla="*/ 759933 h 4918341"/>
              <a:gd name="connsiteX270" fmla="*/ 2198914 w 7787547"/>
              <a:gd name="connsiteY270" fmla="*/ 738161 h 4918341"/>
              <a:gd name="connsiteX271" fmla="*/ 2166257 w 7787547"/>
              <a:gd name="connsiteY271" fmla="*/ 727276 h 4918341"/>
              <a:gd name="connsiteX272" fmla="*/ 2144485 w 7787547"/>
              <a:gd name="connsiteY272" fmla="*/ 694618 h 4918341"/>
              <a:gd name="connsiteX273" fmla="*/ 2133600 w 7787547"/>
              <a:gd name="connsiteY273" fmla="*/ 640190 h 4918341"/>
              <a:gd name="connsiteX274" fmla="*/ 2111828 w 7787547"/>
              <a:gd name="connsiteY274" fmla="*/ 574876 h 4918341"/>
              <a:gd name="connsiteX275" fmla="*/ 2100942 w 7787547"/>
              <a:gd name="connsiteY275" fmla="*/ 542218 h 4918341"/>
              <a:gd name="connsiteX276" fmla="*/ 2057400 w 7787547"/>
              <a:gd name="connsiteY276" fmla="*/ 476904 h 4918341"/>
              <a:gd name="connsiteX277" fmla="*/ 2024742 w 7787547"/>
              <a:gd name="connsiteY277" fmla="*/ 466018 h 4918341"/>
              <a:gd name="connsiteX278" fmla="*/ 2013857 w 7787547"/>
              <a:gd name="connsiteY278" fmla="*/ 433361 h 4918341"/>
              <a:gd name="connsiteX279" fmla="*/ 2024742 w 7787547"/>
              <a:gd name="connsiteY279" fmla="*/ 357161 h 4918341"/>
              <a:gd name="connsiteX280" fmla="*/ 2133600 w 7787547"/>
              <a:gd name="connsiteY280" fmla="*/ 324504 h 4918341"/>
              <a:gd name="connsiteX281" fmla="*/ 2166257 w 7787547"/>
              <a:gd name="connsiteY281" fmla="*/ 313618 h 4918341"/>
              <a:gd name="connsiteX282" fmla="*/ 2231571 w 7787547"/>
              <a:gd name="connsiteY282" fmla="*/ 270076 h 4918341"/>
              <a:gd name="connsiteX283" fmla="*/ 2296885 w 7787547"/>
              <a:gd name="connsiteY283" fmla="*/ 237418 h 4918341"/>
              <a:gd name="connsiteX284" fmla="*/ 2373085 w 7787547"/>
              <a:gd name="connsiteY284" fmla="*/ 215647 h 4918341"/>
              <a:gd name="connsiteX285" fmla="*/ 2514600 w 7787547"/>
              <a:gd name="connsiteY285" fmla="*/ 193876 h 4918341"/>
              <a:gd name="connsiteX286" fmla="*/ 2623457 w 7787547"/>
              <a:gd name="connsiteY286" fmla="*/ 204761 h 4918341"/>
              <a:gd name="connsiteX287" fmla="*/ 2939142 w 7787547"/>
              <a:gd name="connsiteY287" fmla="*/ 237418 h 4918341"/>
              <a:gd name="connsiteX288" fmla="*/ 2993571 w 7787547"/>
              <a:gd name="connsiteY288" fmla="*/ 259190 h 4918341"/>
              <a:gd name="connsiteX289" fmla="*/ 3026228 w 7787547"/>
              <a:gd name="connsiteY289" fmla="*/ 270076 h 4918341"/>
              <a:gd name="connsiteX290" fmla="*/ 3080657 w 7787547"/>
              <a:gd name="connsiteY290" fmla="*/ 259190 h 4918341"/>
              <a:gd name="connsiteX291" fmla="*/ 3124200 w 7787547"/>
              <a:gd name="connsiteY291" fmla="*/ 248304 h 4918341"/>
              <a:gd name="connsiteX292" fmla="*/ 3189514 w 7787547"/>
              <a:gd name="connsiteY292" fmla="*/ 226533 h 4918341"/>
              <a:gd name="connsiteX293" fmla="*/ 3211285 w 7787547"/>
              <a:gd name="connsiteY293" fmla="*/ 204761 h 4918341"/>
              <a:gd name="connsiteX294" fmla="*/ 3265714 w 7787547"/>
              <a:gd name="connsiteY294" fmla="*/ 172104 h 4918341"/>
              <a:gd name="connsiteX295" fmla="*/ 3309257 w 7787547"/>
              <a:gd name="connsiteY295" fmla="*/ 215647 h 4918341"/>
              <a:gd name="connsiteX296" fmla="*/ 3363685 w 7787547"/>
              <a:gd name="connsiteY296" fmla="*/ 313618 h 4918341"/>
              <a:gd name="connsiteX297" fmla="*/ 3385457 w 7787547"/>
              <a:gd name="connsiteY297" fmla="*/ 335390 h 4918341"/>
              <a:gd name="connsiteX298" fmla="*/ 3450771 w 7787547"/>
              <a:gd name="connsiteY298" fmla="*/ 357161 h 4918341"/>
              <a:gd name="connsiteX299" fmla="*/ 3537857 w 7787547"/>
              <a:gd name="connsiteY299" fmla="*/ 422476 h 4918341"/>
              <a:gd name="connsiteX300" fmla="*/ 3570514 w 7787547"/>
              <a:gd name="connsiteY300" fmla="*/ 444247 h 4918341"/>
              <a:gd name="connsiteX301" fmla="*/ 3635828 w 7787547"/>
              <a:gd name="connsiteY301" fmla="*/ 498676 h 4918341"/>
              <a:gd name="connsiteX302" fmla="*/ 3668485 w 7787547"/>
              <a:gd name="connsiteY302" fmla="*/ 509561 h 4918341"/>
              <a:gd name="connsiteX303" fmla="*/ 3766457 w 7787547"/>
              <a:gd name="connsiteY303" fmla="*/ 553104 h 4918341"/>
              <a:gd name="connsiteX304" fmla="*/ 3799114 w 7787547"/>
              <a:gd name="connsiteY304" fmla="*/ 563990 h 4918341"/>
              <a:gd name="connsiteX305" fmla="*/ 3886200 w 7787547"/>
              <a:gd name="connsiteY305" fmla="*/ 553104 h 4918341"/>
              <a:gd name="connsiteX306" fmla="*/ 3929742 w 7787547"/>
              <a:gd name="connsiteY306" fmla="*/ 422476 h 4918341"/>
              <a:gd name="connsiteX307" fmla="*/ 3940628 w 7787547"/>
              <a:gd name="connsiteY307" fmla="*/ 389818 h 4918341"/>
              <a:gd name="connsiteX308" fmla="*/ 4027714 w 7787547"/>
              <a:gd name="connsiteY308" fmla="*/ 324504 h 4918341"/>
              <a:gd name="connsiteX309" fmla="*/ 4082142 w 7787547"/>
              <a:gd name="connsiteY309" fmla="*/ 280961 h 4918341"/>
              <a:gd name="connsiteX310" fmla="*/ 4114800 w 7787547"/>
              <a:gd name="connsiteY310" fmla="*/ 270076 h 4918341"/>
              <a:gd name="connsiteX311" fmla="*/ 4147457 w 7787547"/>
              <a:gd name="connsiteY311" fmla="*/ 237418 h 4918341"/>
              <a:gd name="connsiteX312" fmla="*/ 4256314 w 7787547"/>
              <a:gd name="connsiteY312" fmla="*/ 172104 h 4918341"/>
              <a:gd name="connsiteX313" fmla="*/ 4288971 w 7787547"/>
              <a:gd name="connsiteY313" fmla="*/ 150333 h 4918341"/>
              <a:gd name="connsiteX314" fmla="*/ 4386942 w 7787547"/>
              <a:gd name="connsiteY314" fmla="*/ 128561 h 4918341"/>
              <a:gd name="connsiteX315" fmla="*/ 4419600 w 7787547"/>
              <a:gd name="connsiteY315" fmla="*/ 117676 h 4918341"/>
              <a:gd name="connsiteX316" fmla="*/ 4550228 w 7787547"/>
              <a:gd name="connsiteY316" fmla="*/ 128561 h 4918341"/>
              <a:gd name="connsiteX317" fmla="*/ 4593771 w 7787547"/>
              <a:gd name="connsiteY317" fmla="*/ 139447 h 4918341"/>
              <a:gd name="connsiteX318" fmla="*/ 4746171 w 7787547"/>
              <a:gd name="connsiteY318" fmla="*/ 150333 h 4918341"/>
              <a:gd name="connsiteX319" fmla="*/ 4811485 w 7787547"/>
              <a:gd name="connsiteY319" fmla="*/ 182990 h 4918341"/>
              <a:gd name="connsiteX320" fmla="*/ 4876800 w 7787547"/>
              <a:gd name="connsiteY320" fmla="*/ 161218 h 4918341"/>
              <a:gd name="connsiteX321" fmla="*/ 4909457 w 7787547"/>
              <a:gd name="connsiteY321" fmla="*/ 172104 h 4918341"/>
              <a:gd name="connsiteX322" fmla="*/ 4974771 w 7787547"/>
              <a:gd name="connsiteY322" fmla="*/ 248304 h 4918341"/>
              <a:gd name="connsiteX323" fmla="*/ 5050971 w 7787547"/>
              <a:gd name="connsiteY323" fmla="*/ 324504 h 4918341"/>
              <a:gd name="connsiteX324" fmla="*/ 5094514 w 7787547"/>
              <a:gd name="connsiteY324" fmla="*/ 368047 h 4918341"/>
              <a:gd name="connsiteX325" fmla="*/ 5127171 w 7787547"/>
              <a:gd name="connsiteY325" fmla="*/ 378933 h 4918341"/>
              <a:gd name="connsiteX326" fmla="*/ 5214257 w 7787547"/>
              <a:gd name="connsiteY326" fmla="*/ 400704 h 4918341"/>
              <a:gd name="connsiteX327" fmla="*/ 5246914 w 7787547"/>
              <a:gd name="connsiteY327" fmla="*/ 411590 h 4918341"/>
              <a:gd name="connsiteX328" fmla="*/ 5366657 w 7787547"/>
              <a:gd name="connsiteY328" fmla="*/ 389818 h 4918341"/>
              <a:gd name="connsiteX329" fmla="*/ 5431971 w 7787547"/>
              <a:gd name="connsiteY329" fmla="*/ 346276 h 4918341"/>
              <a:gd name="connsiteX330" fmla="*/ 5464628 w 7787547"/>
              <a:gd name="connsiteY330" fmla="*/ 324504 h 4918341"/>
              <a:gd name="connsiteX331" fmla="*/ 5508171 w 7787547"/>
              <a:gd name="connsiteY331" fmla="*/ 335390 h 4918341"/>
              <a:gd name="connsiteX332" fmla="*/ 5540828 w 7787547"/>
              <a:gd name="connsiteY332" fmla="*/ 346276 h 4918341"/>
              <a:gd name="connsiteX333" fmla="*/ 5573485 w 7787547"/>
              <a:gd name="connsiteY333" fmla="*/ 128561 h 4918341"/>
              <a:gd name="connsiteX334" fmla="*/ 5584371 w 7787547"/>
              <a:gd name="connsiteY334" fmla="*/ 85018 h 4918341"/>
              <a:gd name="connsiteX335" fmla="*/ 5638800 w 7787547"/>
              <a:gd name="connsiteY335" fmla="*/ 30590 h 4918341"/>
              <a:gd name="connsiteX336" fmla="*/ 5682342 w 7787547"/>
              <a:gd name="connsiteY336" fmla="*/ 19704 h 4918341"/>
              <a:gd name="connsiteX337" fmla="*/ 5715000 w 7787547"/>
              <a:gd name="connsiteY337" fmla="*/ 8818 h 4918341"/>
              <a:gd name="connsiteX338" fmla="*/ 5812971 w 7787547"/>
              <a:gd name="connsiteY338" fmla="*/ 19704 h 4918341"/>
              <a:gd name="connsiteX339" fmla="*/ 5845628 w 7787547"/>
              <a:gd name="connsiteY339" fmla="*/ 30590 h 4918341"/>
              <a:gd name="connsiteX340" fmla="*/ 5965371 w 7787547"/>
              <a:gd name="connsiteY340" fmla="*/ 41476 h 4918341"/>
              <a:gd name="connsiteX341" fmla="*/ 6008914 w 7787547"/>
              <a:gd name="connsiteY341" fmla="*/ 161218 h 4918341"/>
              <a:gd name="connsiteX342" fmla="*/ 6041571 w 7787547"/>
              <a:gd name="connsiteY342" fmla="*/ 172104 h 4918341"/>
              <a:gd name="connsiteX343" fmla="*/ 6074228 w 7787547"/>
              <a:gd name="connsiteY343" fmla="*/ 193876 h 4918341"/>
              <a:gd name="connsiteX344" fmla="*/ 6139542 w 7787547"/>
              <a:gd name="connsiteY344" fmla="*/ 215647 h 4918341"/>
              <a:gd name="connsiteX345" fmla="*/ 6215742 w 7787547"/>
              <a:gd name="connsiteY345" fmla="*/ 280961 h 4918341"/>
              <a:gd name="connsiteX346" fmla="*/ 6226628 w 7787547"/>
              <a:gd name="connsiteY346" fmla="*/ 574876 h 4918341"/>
              <a:gd name="connsiteX347" fmla="*/ 6248400 w 7787547"/>
              <a:gd name="connsiteY347" fmla="*/ 596647 h 4918341"/>
              <a:gd name="connsiteX348" fmla="*/ 6281057 w 7787547"/>
              <a:gd name="connsiteY348" fmla="*/ 607533 h 4918341"/>
              <a:gd name="connsiteX349" fmla="*/ 6324600 w 7787547"/>
              <a:gd name="connsiteY349" fmla="*/ 661961 h 4918341"/>
              <a:gd name="connsiteX350" fmla="*/ 6346371 w 7787547"/>
              <a:gd name="connsiteY350" fmla="*/ 694618 h 4918341"/>
              <a:gd name="connsiteX351" fmla="*/ 6389914 w 7787547"/>
              <a:gd name="connsiteY351" fmla="*/ 738161 h 4918341"/>
              <a:gd name="connsiteX352" fmla="*/ 6411685 w 7787547"/>
              <a:gd name="connsiteY352" fmla="*/ 759933 h 4918341"/>
              <a:gd name="connsiteX353" fmla="*/ 6444342 w 7787547"/>
              <a:gd name="connsiteY353" fmla="*/ 825247 h 4918341"/>
              <a:gd name="connsiteX354" fmla="*/ 6477000 w 7787547"/>
              <a:gd name="connsiteY354" fmla="*/ 890561 h 4918341"/>
              <a:gd name="connsiteX355" fmla="*/ 6487885 w 7787547"/>
              <a:gd name="connsiteY355" fmla="*/ 934104 h 4918341"/>
              <a:gd name="connsiteX356" fmla="*/ 6509657 w 7787547"/>
              <a:gd name="connsiteY356" fmla="*/ 1053847 h 4918341"/>
              <a:gd name="connsiteX357" fmla="*/ 6498771 w 7787547"/>
              <a:gd name="connsiteY357" fmla="*/ 1097390 h 4918341"/>
              <a:gd name="connsiteX358" fmla="*/ 6455228 w 7787547"/>
              <a:gd name="connsiteY358" fmla="*/ 1108276 h 4918341"/>
              <a:gd name="connsiteX359" fmla="*/ 6379028 w 7787547"/>
              <a:gd name="connsiteY359" fmla="*/ 1119161 h 4918341"/>
              <a:gd name="connsiteX360" fmla="*/ 6346371 w 7787547"/>
              <a:gd name="connsiteY360" fmla="*/ 1130047 h 4918341"/>
              <a:gd name="connsiteX361" fmla="*/ 6270171 w 7787547"/>
              <a:gd name="connsiteY361" fmla="*/ 1217133 h 4918341"/>
              <a:gd name="connsiteX362" fmla="*/ 6259285 w 7787547"/>
              <a:gd name="connsiteY362" fmla="*/ 1249790 h 4918341"/>
              <a:gd name="connsiteX363" fmla="*/ 6193971 w 7787547"/>
              <a:gd name="connsiteY363" fmla="*/ 1282447 h 4918341"/>
              <a:gd name="connsiteX364" fmla="*/ 6139542 w 7787547"/>
              <a:gd name="connsiteY364" fmla="*/ 1347761 h 4918341"/>
              <a:gd name="connsiteX365" fmla="*/ 6128657 w 7787547"/>
              <a:gd name="connsiteY365" fmla="*/ 1380418 h 4918341"/>
              <a:gd name="connsiteX366" fmla="*/ 6074228 w 7787547"/>
              <a:gd name="connsiteY366" fmla="*/ 1434847 h 4918341"/>
              <a:gd name="connsiteX367" fmla="*/ 5998028 w 7787547"/>
              <a:gd name="connsiteY367" fmla="*/ 1521933 h 4918341"/>
              <a:gd name="connsiteX368" fmla="*/ 5965371 w 7787547"/>
              <a:gd name="connsiteY368" fmla="*/ 1532818 h 4918341"/>
              <a:gd name="connsiteX369" fmla="*/ 5932714 w 7787547"/>
              <a:gd name="connsiteY369" fmla="*/ 1554590 h 4918341"/>
              <a:gd name="connsiteX370" fmla="*/ 5900057 w 7787547"/>
              <a:gd name="connsiteY370" fmla="*/ 1565476 h 4918341"/>
              <a:gd name="connsiteX371" fmla="*/ 5910942 w 7787547"/>
              <a:gd name="connsiteY371" fmla="*/ 1630790 h 4918341"/>
              <a:gd name="connsiteX372" fmla="*/ 5932714 w 7787547"/>
              <a:gd name="connsiteY372" fmla="*/ 1696104 h 4918341"/>
              <a:gd name="connsiteX373" fmla="*/ 5965371 w 7787547"/>
              <a:gd name="connsiteY373" fmla="*/ 1761418 h 4918341"/>
              <a:gd name="connsiteX374" fmla="*/ 5987142 w 7787547"/>
              <a:gd name="connsiteY374" fmla="*/ 1783190 h 4918341"/>
              <a:gd name="connsiteX375" fmla="*/ 6052457 w 7787547"/>
              <a:gd name="connsiteY375" fmla="*/ 1772304 h 4918341"/>
              <a:gd name="connsiteX376" fmla="*/ 6117771 w 7787547"/>
              <a:gd name="connsiteY376" fmla="*/ 1750533 h 4918341"/>
              <a:gd name="connsiteX377" fmla="*/ 6259285 w 7787547"/>
              <a:gd name="connsiteY377" fmla="*/ 1739647 h 4918341"/>
              <a:gd name="connsiteX378" fmla="*/ 6248400 w 7787547"/>
              <a:gd name="connsiteY378" fmla="*/ 1772304 h 4918341"/>
              <a:gd name="connsiteX379" fmla="*/ 6237514 w 7787547"/>
              <a:gd name="connsiteY379" fmla="*/ 1859390 h 4918341"/>
              <a:gd name="connsiteX380" fmla="*/ 6226628 w 7787547"/>
              <a:gd name="connsiteY380" fmla="*/ 1892047 h 4918341"/>
              <a:gd name="connsiteX381" fmla="*/ 6237514 w 7787547"/>
              <a:gd name="connsiteY381" fmla="*/ 1924704 h 4918341"/>
              <a:gd name="connsiteX382" fmla="*/ 6302828 w 7787547"/>
              <a:gd name="connsiteY382" fmla="*/ 2011790 h 4918341"/>
              <a:gd name="connsiteX383" fmla="*/ 6313714 w 7787547"/>
              <a:gd name="connsiteY383" fmla="*/ 2044447 h 4918341"/>
              <a:gd name="connsiteX384" fmla="*/ 6357257 w 7787547"/>
              <a:gd name="connsiteY384" fmla="*/ 2109761 h 4918341"/>
              <a:gd name="connsiteX385" fmla="*/ 6411685 w 7787547"/>
              <a:gd name="connsiteY385" fmla="*/ 2196847 h 4918341"/>
              <a:gd name="connsiteX386" fmla="*/ 6477000 w 7787547"/>
              <a:gd name="connsiteY386" fmla="*/ 2218618 h 4918341"/>
              <a:gd name="connsiteX387" fmla="*/ 6509657 w 7787547"/>
              <a:gd name="connsiteY387" fmla="*/ 2229504 h 4918341"/>
              <a:gd name="connsiteX388" fmla="*/ 6531428 w 7787547"/>
              <a:gd name="connsiteY388" fmla="*/ 2251276 h 4918341"/>
              <a:gd name="connsiteX389" fmla="*/ 6564085 w 7787547"/>
              <a:gd name="connsiteY389" fmla="*/ 2273047 h 4918341"/>
              <a:gd name="connsiteX390" fmla="*/ 6585857 w 7787547"/>
              <a:gd name="connsiteY390" fmla="*/ 2305704 h 4918341"/>
              <a:gd name="connsiteX391" fmla="*/ 6629400 w 7787547"/>
              <a:gd name="connsiteY391" fmla="*/ 2392790 h 4918341"/>
              <a:gd name="connsiteX392" fmla="*/ 6662057 w 7787547"/>
              <a:gd name="connsiteY392" fmla="*/ 2447218 h 4918341"/>
              <a:gd name="connsiteX393" fmla="*/ 6672942 w 7787547"/>
              <a:gd name="connsiteY393" fmla="*/ 2479876 h 4918341"/>
              <a:gd name="connsiteX394" fmla="*/ 6662057 w 7787547"/>
              <a:gd name="connsiteY394" fmla="*/ 2534304 h 4918341"/>
              <a:gd name="connsiteX395" fmla="*/ 6640285 w 7787547"/>
              <a:gd name="connsiteY395" fmla="*/ 2566961 h 4918341"/>
              <a:gd name="connsiteX396" fmla="*/ 6607628 w 7787547"/>
              <a:gd name="connsiteY396" fmla="*/ 2577847 h 4918341"/>
              <a:gd name="connsiteX397" fmla="*/ 6531428 w 7787547"/>
              <a:gd name="connsiteY397" fmla="*/ 2599618 h 4918341"/>
              <a:gd name="connsiteX398" fmla="*/ 6509657 w 7787547"/>
              <a:gd name="connsiteY398" fmla="*/ 2621390 h 4918341"/>
              <a:gd name="connsiteX399" fmla="*/ 6509657 w 7787547"/>
              <a:gd name="connsiteY399" fmla="*/ 2730247 h 4918341"/>
              <a:gd name="connsiteX400" fmla="*/ 6542314 w 7787547"/>
              <a:gd name="connsiteY400" fmla="*/ 2762904 h 4918341"/>
              <a:gd name="connsiteX401" fmla="*/ 6574971 w 7787547"/>
              <a:gd name="connsiteY401" fmla="*/ 2773790 h 4918341"/>
              <a:gd name="connsiteX402" fmla="*/ 6596742 w 7787547"/>
              <a:gd name="connsiteY402" fmla="*/ 2806447 h 4918341"/>
              <a:gd name="connsiteX403" fmla="*/ 6651171 w 7787547"/>
              <a:gd name="connsiteY403" fmla="*/ 2849990 h 4918341"/>
              <a:gd name="connsiteX404" fmla="*/ 6716485 w 7787547"/>
              <a:gd name="connsiteY404" fmla="*/ 2871761 h 4918341"/>
              <a:gd name="connsiteX405" fmla="*/ 6770914 w 7787547"/>
              <a:gd name="connsiteY405" fmla="*/ 2915304 h 4918341"/>
              <a:gd name="connsiteX406" fmla="*/ 6803571 w 7787547"/>
              <a:gd name="connsiteY406" fmla="*/ 2926190 h 4918341"/>
              <a:gd name="connsiteX407" fmla="*/ 6890657 w 7787547"/>
              <a:gd name="connsiteY407" fmla="*/ 2991504 h 4918341"/>
              <a:gd name="connsiteX408" fmla="*/ 6966857 w 7787547"/>
              <a:gd name="connsiteY408" fmla="*/ 3056818 h 4918341"/>
              <a:gd name="connsiteX409" fmla="*/ 6988628 w 7787547"/>
              <a:gd name="connsiteY409" fmla="*/ 3078590 h 4918341"/>
              <a:gd name="connsiteX410" fmla="*/ 7021285 w 7787547"/>
              <a:gd name="connsiteY410" fmla="*/ 3089476 h 4918341"/>
              <a:gd name="connsiteX411" fmla="*/ 7053942 w 7787547"/>
              <a:gd name="connsiteY411" fmla="*/ 3111247 h 4918341"/>
              <a:gd name="connsiteX412" fmla="*/ 7130142 w 7787547"/>
              <a:gd name="connsiteY412" fmla="*/ 3133018 h 4918341"/>
              <a:gd name="connsiteX413" fmla="*/ 7151914 w 7787547"/>
              <a:gd name="connsiteY413" fmla="*/ 3154790 h 4918341"/>
              <a:gd name="connsiteX414" fmla="*/ 7162800 w 7787547"/>
              <a:gd name="connsiteY414" fmla="*/ 3187447 h 4918341"/>
              <a:gd name="connsiteX415" fmla="*/ 7195457 w 7787547"/>
              <a:gd name="connsiteY415" fmla="*/ 3209218 h 4918341"/>
              <a:gd name="connsiteX416" fmla="*/ 7249885 w 7787547"/>
              <a:gd name="connsiteY416" fmla="*/ 3241876 h 4918341"/>
              <a:gd name="connsiteX417" fmla="*/ 7271657 w 7787547"/>
              <a:gd name="connsiteY417" fmla="*/ 3263647 h 4918341"/>
              <a:gd name="connsiteX418" fmla="*/ 7304314 w 7787547"/>
              <a:gd name="connsiteY418" fmla="*/ 3274533 h 4918341"/>
              <a:gd name="connsiteX419" fmla="*/ 7315200 w 7787547"/>
              <a:gd name="connsiteY419" fmla="*/ 3372504 h 4918341"/>
              <a:gd name="connsiteX420" fmla="*/ 7358742 w 7787547"/>
              <a:gd name="connsiteY420" fmla="*/ 3383390 h 4918341"/>
              <a:gd name="connsiteX421" fmla="*/ 7391400 w 7787547"/>
              <a:gd name="connsiteY421" fmla="*/ 3394276 h 4918341"/>
              <a:gd name="connsiteX422" fmla="*/ 7402285 w 7787547"/>
              <a:gd name="connsiteY422" fmla="*/ 3437818 h 4918341"/>
              <a:gd name="connsiteX423" fmla="*/ 7424057 w 7787547"/>
              <a:gd name="connsiteY423" fmla="*/ 3503133 h 4918341"/>
              <a:gd name="connsiteX424" fmla="*/ 7456714 w 7787547"/>
              <a:gd name="connsiteY424" fmla="*/ 3579333 h 4918341"/>
              <a:gd name="connsiteX425" fmla="*/ 7489371 w 7787547"/>
              <a:gd name="connsiteY425" fmla="*/ 3611990 h 4918341"/>
              <a:gd name="connsiteX426" fmla="*/ 7511142 w 7787547"/>
              <a:gd name="connsiteY426" fmla="*/ 3644647 h 4918341"/>
              <a:gd name="connsiteX427" fmla="*/ 7576457 w 7787547"/>
              <a:gd name="connsiteY427" fmla="*/ 3666418 h 4918341"/>
              <a:gd name="connsiteX428" fmla="*/ 7630885 w 7787547"/>
              <a:gd name="connsiteY428" fmla="*/ 3720847 h 4918341"/>
              <a:gd name="connsiteX429" fmla="*/ 7641771 w 7787547"/>
              <a:gd name="connsiteY429" fmla="*/ 3753504 h 4918341"/>
              <a:gd name="connsiteX430" fmla="*/ 7717971 w 7787547"/>
              <a:gd name="connsiteY430" fmla="*/ 3818818 h 4918341"/>
              <a:gd name="connsiteX431" fmla="*/ 7772400 w 7787547"/>
              <a:gd name="connsiteY431" fmla="*/ 3851476 h 4918341"/>
              <a:gd name="connsiteX432" fmla="*/ 7783285 w 7787547"/>
              <a:gd name="connsiteY432" fmla="*/ 3884133 h 4918341"/>
              <a:gd name="connsiteX433" fmla="*/ 7761514 w 7787547"/>
              <a:gd name="connsiteY433" fmla="*/ 3905904 h 49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7787547" h="4918341">
                <a:moveTo>
                  <a:pt x="7761514" y="3905904"/>
                </a:moveTo>
                <a:lnTo>
                  <a:pt x="7761514" y="3905904"/>
                </a:lnTo>
                <a:cubicBezTo>
                  <a:pt x="7696200" y="3902275"/>
                  <a:pt x="7630481" y="3903132"/>
                  <a:pt x="7565571" y="3895018"/>
                </a:cubicBezTo>
                <a:cubicBezTo>
                  <a:pt x="7542799" y="3892172"/>
                  <a:pt x="7500257" y="3873247"/>
                  <a:pt x="7500257" y="3873247"/>
                </a:cubicBezTo>
                <a:cubicBezTo>
                  <a:pt x="7474857" y="3876876"/>
                  <a:pt x="7449217" y="3879101"/>
                  <a:pt x="7424057" y="3884133"/>
                </a:cubicBezTo>
                <a:cubicBezTo>
                  <a:pt x="7412805" y="3886383"/>
                  <a:pt x="7402741" y="3893273"/>
                  <a:pt x="7391400" y="3895018"/>
                </a:cubicBezTo>
                <a:cubicBezTo>
                  <a:pt x="7355357" y="3900563"/>
                  <a:pt x="7318828" y="3902275"/>
                  <a:pt x="7282542" y="3905904"/>
                </a:cubicBezTo>
                <a:lnTo>
                  <a:pt x="7217228" y="3927676"/>
                </a:lnTo>
                <a:lnTo>
                  <a:pt x="7184571" y="3938561"/>
                </a:lnTo>
                <a:cubicBezTo>
                  <a:pt x="7173685" y="3945818"/>
                  <a:pt x="7163939" y="3955179"/>
                  <a:pt x="7151914" y="3960333"/>
                </a:cubicBezTo>
                <a:cubicBezTo>
                  <a:pt x="7138163" y="3966226"/>
                  <a:pt x="7122756" y="3967108"/>
                  <a:pt x="7108371" y="3971218"/>
                </a:cubicBezTo>
                <a:cubicBezTo>
                  <a:pt x="7097338" y="3974370"/>
                  <a:pt x="7086600" y="3978475"/>
                  <a:pt x="7075714" y="3982104"/>
                </a:cubicBezTo>
                <a:cubicBezTo>
                  <a:pt x="7064697" y="3993121"/>
                  <a:pt x="7036979" y="4023685"/>
                  <a:pt x="7021285" y="4025647"/>
                </a:cubicBezTo>
                <a:cubicBezTo>
                  <a:pt x="7002181" y="4028035"/>
                  <a:pt x="6955525" y="4010984"/>
                  <a:pt x="6934200" y="4003876"/>
                </a:cubicBezTo>
                <a:cubicBezTo>
                  <a:pt x="6884292" y="3929014"/>
                  <a:pt x="6915481" y="3946835"/>
                  <a:pt x="6858000" y="3927676"/>
                </a:cubicBezTo>
                <a:cubicBezTo>
                  <a:pt x="6850743" y="3920419"/>
                  <a:pt x="6845408" y="3910494"/>
                  <a:pt x="6836228" y="3905904"/>
                </a:cubicBezTo>
                <a:cubicBezTo>
                  <a:pt x="6815702" y="3895641"/>
                  <a:pt x="6770914" y="3884133"/>
                  <a:pt x="6770914" y="3884133"/>
                </a:cubicBezTo>
                <a:cubicBezTo>
                  <a:pt x="6760028" y="3876876"/>
                  <a:pt x="6749959" y="3868212"/>
                  <a:pt x="6738257" y="3862361"/>
                </a:cubicBezTo>
                <a:cubicBezTo>
                  <a:pt x="6719971" y="3853218"/>
                  <a:pt x="6679488" y="3845819"/>
                  <a:pt x="6662057" y="3840590"/>
                </a:cubicBezTo>
                <a:cubicBezTo>
                  <a:pt x="6640076" y="3833995"/>
                  <a:pt x="6596742" y="3818818"/>
                  <a:pt x="6596742" y="3818818"/>
                </a:cubicBezTo>
                <a:cubicBezTo>
                  <a:pt x="6564085" y="3822447"/>
                  <a:pt x="6531182" y="3824302"/>
                  <a:pt x="6498771" y="3829704"/>
                </a:cubicBezTo>
                <a:cubicBezTo>
                  <a:pt x="6487453" y="3831590"/>
                  <a:pt x="6475953" y="3834686"/>
                  <a:pt x="6466114" y="3840590"/>
                </a:cubicBezTo>
                <a:cubicBezTo>
                  <a:pt x="6418694" y="3869042"/>
                  <a:pt x="6475931" y="3865350"/>
                  <a:pt x="6400800" y="3884133"/>
                </a:cubicBezTo>
                <a:cubicBezTo>
                  <a:pt x="6372419" y="3891228"/>
                  <a:pt x="6342743" y="3891390"/>
                  <a:pt x="6313714" y="3895018"/>
                </a:cubicBezTo>
                <a:cubicBezTo>
                  <a:pt x="6247901" y="3911472"/>
                  <a:pt x="6284374" y="3901170"/>
                  <a:pt x="6204857" y="3927676"/>
                </a:cubicBezTo>
                <a:cubicBezTo>
                  <a:pt x="6171067" y="3938939"/>
                  <a:pt x="6162293" y="3940151"/>
                  <a:pt x="6128657" y="3960333"/>
                </a:cubicBezTo>
                <a:cubicBezTo>
                  <a:pt x="6106220" y="3973795"/>
                  <a:pt x="6088165" y="3995602"/>
                  <a:pt x="6063342" y="4003876"/>
                </a:cubicBezTo>
                <a:lnTo>
                  <a:pt x="5998028" y="4025647"/>
                </a:lnTo>
                <a:cubicBezTo>
                  <a:pt x="5987142" y="4029276"/>
                  <a:pt x="5976503" y="4033750"/>
                  <a:pt x="5965371" y="4036533"/>
                </a:cubicBezTo>
                <a:cubicBezTo>
                  <a:pt x="5950857" y="4040161"/>
                  <a:pt x="5936213" y="4043308"/>
                  <a:pt x="5921828" y="4047418"/>
                </a:cubicBezTo>
                <a:cubicBezTo>
                  <a:pt x="5910795" y="4050570"/>
                  <a:pt x="5900598" y="4057265"/>
                  <a:pt x="5889171" y="4058304"/>
                </a:cubicBezTo>
                <a:cubicBezTo>
                  <a:pt x="5820416" y="4064555"/>
                  <a:pt x="5751285" y="4065561"/>
                  <a:pt x="5682342" y="4069190"/>
                </a:cubicBezTo>
                <a:cubicBezTo>
                  <a:pt x="5678975" y="4069863"/>
                  <a:pt x="5598132" y="4078849"/>
                  <a:pt x="5595257" y="4101847"/>
                </a:cubicBezTo>
                <a:cubicBezTo>
                  <a:pt x="5593193" y="4118361"/>
                  <a:pt x="5593138" y="4239125"/>
                  <a:pt x="5617028" y="4286904"/>
                </a:cubicBezTo>
                <a:cubicBezTo>
                  <a:pt x="5622879" y="4298606"/>
                  <a:pt x="5631543" y="4308675"/>
                  <a:pt x="5638800" y="4319561"/>
                </a:cubicBezTo>
                <a:cubicBezTo>
                  <a:pt x="5664708" y="4397288"/>
                  <a:pt x="5647841" y="4365781"/>
                  <a:pt x="5682342" y="4417533"/>
                </a:cubicBezTo>
                <a:cubicBezTo>
                  <a:pt x="5678714" y="4428419"/>
                  <a:pt x="5680794" y="4443521"/>
                  <a:pt x="5671457" y="4450190"/>
                </a:cubicBezTo>
                <a:cubicBezTo>
                  <a:pt x="5652782" y="4463529"/>
                  <a:pt x="5606142" y="4471961"/>
                  <a:pt x="5606142" y="4471961"/>
                </a:cubicBezTo>
                <a:cubicBezTo>
                  <a:pt x="5598885" y="4479218"/>
                  <a:pt x="5592385" y="4487322"/>
                  <a:pt x="5584371" y="4493733"/>
                </a:cubicBezTo>
                <a:cubicBezTo>
                  <a:pt x="5552936" y="4518881"/>
                  <a:pt x="5553307" y="4508070"/>
                  <a:pt x="5529942" y="4537276"/>
                </a:cubicBezTo>
                <a:cubicBezTo>
                  <a:pt x="5521769" y="4547492"/>
                  <a:pt x="5518222" y="4561558"/>
                  <a:pt x="5508171" y="4569933"/>
                </a:cubicBezTo>
                <a:cubicBezTo>
                  <a:pt x="5493027" y="4582553"/>
                  <a:pt x="5452684" y="4596672"/>
                  <a:pt x="5431971" y="4602590"/>
                </a:cubicBezTo>
                <a:cubicBezTo>
                  <a:pt x="5417586" y="4606700"/>
                  <a:pt x="5402813" y="4609366"/>
                  <a:pt x="5388428" y="4613476"/>
                </a:cubicBezTo>
                <a:cubicBezTo>
                  <a:pt x="5377395" y="4616628"/>
                  <a:pt x="5367212" y="4623481"/>
                  <a:pt x="5355771" y="4624361"/>
                </a:cubicBezTo>
                <a:cubicBezTo>
                  <a:pt x="5272481" y="4630768"/>
                  <a:pt x="5188857" y="4631618"/>
                  <a:pt x="5105400" y="4635247"/>
                </a:cubicBezTo>
                <a:cubicBezTo>
                  <a:pt x="5101950" y="4666292"/>
                  <a:pt x="5101865" y="4729401"/>
                  <a:pt x="5083628" y="4765876"/>
                </a:cubicBezTo>
                <a:cubicBezTo>
                  <a:pt x="5060142" y="4812848"/>
                  <a:pt x="5061916" y="4781940"/>
                  <a:pt x="5050971" y="4831190"/>
                </a:cubicBezTo>
                <a:cubicBezTo>
                  <a:pt x="5033009" y="4912016"/>
                  <a:pt x="5058197" y="4878391"/>
                  <a:pt x="5018314" y="4918276"/>
                </a:cubicBezTo>
                <a:cubicBezTo>
                  <a:pt x="4996543" y="4914647"/>
                  <a:pt x="4972164" y="4918341"/>
                  <a:pt x="4953000" y="4907390"/>
                </a:cubicBezTo>
                <a:cubicBezTo>
                  <a:pt x="4943037" y="4901697"/>
                  <a:pt x="4943537" y="4886119"/>
                  <a:pt x="4942114" y="4874733"/>
                </a:cubicBezTo>
                <a:cubicBezTo>
                  <a:pt x="4936246" y="4827787"/>
                  <a:pt x="4937096" y="4780164"/>
                  <a:pt x="4931228" y="4733218"/>
                </a:cubicBezTo>
                <a:cubicBezTo>
                  <a:pt x="4929805" y="4721832"/>
                  <a:pt x="4925915" y="4710592"/>
                  <a:pt x="4920342" y="4700561"/>
                </a:cubicBezTo>
                <a:cubicBezTo>
                  <a:pt x="4910477" y="4682803"/>
                  <a:pt x="4862170" y="4612737"/>
                  <a:pt x="4844142" y="4591704"/>
                </a:cubicBezTo>
                <a:cubicBezTo>
                  <a:pt x="4834123" y="4580016"/>
                  <a:pt x="4824294" y="4567586"/>
                  <a:pt x="4811485" y="4559047"/>
                </a:cubicBezTo>
                <a:cubicBezTo>
                  <a:pt x="4793618" y="4547136"/>
                  <a:pt x="4721421" y="4538594"/>
                  <a:pt x="4713514" y="4537276"/>
                </a:cubicBezTo>
                <a:cubicBezTo>
                  <a:pt x="4702628" y="4533647"/>
                  <a:pt x="4690037" y="4533275"/>
                  <a:pt x="4680857" y="4526390"/>
                </a:cubicBezTo>
                <a:cubicBezTo>
                  <a:pt x="4660331" y="4510995"/>
                  <a:pt x="4650770" y="4480074"/>
                  <a:pt x="4626428" y="4471961"/>
                </a:cubicBezTo>
                <a:lnTo>
                  <a:pt x="4593771" y="4461076"/>
                </a:lnTo>
                <a:cubicBezTo>
                  <a:pt x="4551249" y="4418552"/>
                  <a:pt x="4595866" y="4456679"/>
                  <a:pt x="4539342" y="4428418"/>
                </a:cubicBezTo>
                <a:cubicBezTo>
                  <a:pt x="4527640" y="4422567"/>
                  <a:pt x="4518640" y="4411960"/>
                  <a:pt x="4506685" y="4406647"/>
                </a:cubicBezTo>
                <a:cubicBezTo>
                  <a:pt x="4485714" y="4397327"/>
                  <a:pt x="4441371" y="4384876"/>
                  <a:pt x="4441371" y="4384876"/>
                </a:cubicBezTo>
                <a:cubicBezTo>
                  <a:pt x="4430485" y="4377619"/>
                  <a:pt x="4420416" y="4368955"/>
                  <a:pt x="4408714" y="4363104"/>
                </a:cubicBezTo>
                <a:cubicBezTo>
                  <a:pt x="4398451" y="4357972"/>
                  <a:pt x="4385896" y="4358122"/>
                  <a:pt x="4376057" y="4352218"/>
                </a:cubicBezTo>
                <a:cubicBezTo>
                  <a:pt x="4367256" y="4346938"/>
                  <a:pt x="4363086" y="4335727"/>
                  <a:pt x="4354285" y="4330447"/>
                </a:cubicBezTo>
                <a:cubicBezTo>
                  <a:pt x="4344446" y="4324543"/>
                  <a:pt x="4331891" y="4324693"/>
                  <a:pt x="4321628" y="4319561"/>
                </a:cubicBezTo>
                <a:cubicBezTo>
                  <a:pt x="4294162" y="4305828"/>
                  <a:pt x="4287451" y="4296270"/>
                  <a:pt x="4267200" y="4276018"/>
                </a:cubicBezTo>
                <a:cubicBezTo>
                  <a:pt x="4078211" y="4299642"/>
                  <a:pt x="4269942" y="4269893"/>
                  <a:pt x="4114800" y="4308676"/>
                </a:cubicBezTo>
                <a:cubicBezTo>
                  <a:pt x="4100286" y="4312304"/>
                  <a:pt x="4085862" y="4316316"/>
                  <a:pt x="4071257" y="4319561"/>
                </a:cubicBezTo>
                <a:cubicBezTo>
                  <a:pt x="4053195" y="4323575"/>
                  <a:pt x="4034778" y="4325959"/>
                  <a:pt x="4016828" y="4330447"/>
                </a:cubicBezTo>
                <a:cubicBezTo>
                  <a:pt x="4005696" y="4333230"/>
                  <a:pt x="3995057" y="4337704"/>
                  <a:pt x="3984171" y="4341333"/>
                </a:cubicBezTo>
                <a:cubicBezTo>
                  <a:pt x="3955142" y="4337704"/>
                  <a:pt x="3924578" y="4340445"/>
                  <a:pt x="3897085" y="4330447"/>
                </a:cubicBezTo>
                <a:cubicBezTo>
                  <a:pt x="3882617" y="4325186"/>
                  <a:pt x="3877794" y="4305428"/>
                  <a:pt x="3864428" y="4297790"/>
                </a:cubicBezTo>
                <a:cubicBezTo>
                  <a:pt x="3851438" y="4290367"/>
                  <a:pt x="3834893" y="4292157"/>
                  <a:pt x="3820885" y="4286904"/>
                </a:cubicBezTo>
                <a:cubicBezTo>
                  <a:pt x="3805691" y="4281206"/>
                  <a:pt x="3793154" y="4268782"/>
                  <a:pt x="3777342" y="4265133"/>
                </a:cubicBezTo>
                <a:cubicBezTo>
                  <a:pt x="3745325" y="4257745"/>
                  <a:pt x="3712028" y="4257876"/>
                  <a:pt x="3679371" y="4254247"/>
                </a:cubicBezTo>
                <a:cubicBezTo>
                  <a:pt x="3664857" y="4250618"/>
                  <a:pt x="3650213" y="4247471"/>
                  <a:pt x="3635828" y="4243361"/>
                </a:cubicBezTo>
                <a:cubicBezTo>
                  <a:pt x="3624795" y="4240209"/>
                  <a:pt x="3614645" y="4232476"/>
                  <a:pt x="3603171" y="4232476"/>
                </a:cubicBezTo>
                <a:cubicBezTo>
                  <a:pt x="3566704" y="4232476"/>
                  <a:pt x="3530600" y="4239733"/>
                  <a:pt x="3494314" y="4243361"/>
                </a:cubicBezTo>
                <a:cubicBezTo>
                  <a:pt x="3490685" y="4254247"/>
                  <a:pt x="3483428" y="4264543"/>
                  <a:pt x="3483428" y="4276018"/>
                </a:cubicBezTo>
                <a:cubicBezTo>
                  <a:pt x="3483428" y="4287493"/>
                  <a:pt x="3489182" y="4298413"/>
                  <a:pt x="3494314" y="4308676"/>
                </a:cubicBezTo>
                <a:cubicBezTo>
                  <a:pt x="3508047" y="4336142"/>
                  <a:pt x="3517606" y="4342853"/>
                  <a:pt x="3537857" y="4363104"/>
                </a:cubicBezTo>
                <a:cubicBezTo>
                  <a:pt x="3530600" y="4373990"/>
                  <a:pt x="3526301" y="4387588"/>
                  <a:pt x="3516085" y="4395761"/>
                </a:cubicBezTo>
                <a:cubicBezTo>
                  <a:pt x="3507125" y="4402929"/>
                  <a:pt x="3493691" y="4401515"/>
                  <a:pt x="3483428" y="4406647"/>
                </a:cubicBezTo>
                <a:cubicBezTo>
                  <a:pt x="3471726" y="4412498"/>
                  <a:pt x="3461657" y="4421161"/>
                  <a:pt x="3450771" y="4428418"/>
                </a:cubicBezTo>
                <a:cubicBezTo>
                  <a:pt x="3447142" y="4446561"/>
                  <a:pt x="3444372" y="4464897"/>
                  <a:pt x="3439885" y="4482847"/>
                </a:cubicBezTo>
                <a:cubicBezTo>
                  <a:pt x="3437102" y="4493979"/>
                  <a:pt x="3432152" y="4504471"/>
                  <a:pt x="3429000" y="4515504"/>
                </a:cubicBezTo>
                <a:cubicBezTo>
                  <a:pt x="3424890" y="4529889"/>
                  <a:pt x="3421743" y="4544533"/>
                  <a:pt x="3418114" y="4559047"/>
                </a:cubicBezTo>
                <a:cubicBezTo>
                  <a:pt x="3417485" y="4565337"/>
                  <a:pt x="3415173" y="4669175"/>
                  <a:pt x="3396342" y="4700561"/>
                </a:cubicBezTo>
                <a:cubicBezTo>
                  <a:pt x="3391062" y="4709362"/>
                  <a:pt x="3383372" y="4717053"/>
                  <a:pt x="3374571" y="4722333"/>
                </a:cubicBezTo>
                <a:cubicBezTo>
                  <a:pt x="3364732" y="4728237"/>
                  <a:pt x="3352800" y="4729590"/>
                  <a:pt x="3341914" y="4733218"/>
                </a:cubicBezTo>
                <a:cubicBezTo>
                  <a:pt x="3316514" y="4729590"/>
                  <a:pt x="3287472" y="4735931"/>
                  <a:pt x="3265714" y="4722333"/>
                </a:cubicBezTo>
                <a:cubicBezTo>
                  <a:pt x="3253027" y="4714404"/>
                  <a:pt x="3258938" y="4693175"/>
                  <a:pt x="3254828" y="4678790"/>
                </a:cubicBezTo>
                <a:cubicBezTo>
                  <a:pt x="3251676" y="4667757"/>
                  <a:pt x="3247571" y="4657019"/>
                  <a:pt x="3243942" y="4646133"/>
                </a:cubicBezTo>
                <a:cubicBezTo>
                  <a:pt x="3219003" y="4496488"/>
                  <a:pt x="3254415" y="4630930"/>
                  <a:pt x="3211285" y="4559047"/>
                </a:cubicBezTo>
                <a:cubicBezTo>
                  <a:pt x="3205381" y="4549208"/>
                  <a:pt x="3205972" y="4536420"/>
                  <a:pt x="3200400" y="4526390"/>
                </a:cubicBezTo>
                <a:cubicBezTo>
                  <a:pt x="3175281" y="4481175"/>
                  <a:pt x="3165788" y="4460098"/>
                  <a:pt x="3124200" y="4439304"/>
                </a:cubicBezTo>
                <a:cubicBezTo>
                  <a:pt x="3113937" y="4434172"/>
                  <a:pt x="3102089" y="4432938"/>
                  <a:pt x="3091542" y="4428418"/>
                </a:cubicBezTo>
                <a:cubicBezTo>
                  <a:pt x="3076627" y="4422026"/>
                  <a:pt x="3063067" y="4412674"/>
                  <a:pt x="3048000" y="4406647"/>
                </a:cubicBezTo>
                <a:cubicBezTo>
                  <a:pt x="3026692" y="4398124"/>
                  <a:pt x="2982685" y="4384876"/>
                  <a:pt x="2982685" y="4384876"/>
                </a:cubicBezTo>
                <a:cubicBezTo>
                  <a:pt x="2960914" y="4370362"/>
                  <a:pt x="2935873" y="4359835"/>
                  <a:pt x="2917371" y="4341333"/>
                </a:cubicBezTo>
                <a:cubicBezTo>
                  <a:pt x="2902857" y="4326819"/>
                  <a:pt x="2885214" y="4314869"/>
                  <a:pt x="2873828" y="4297790"/>
                </a:cubicBezTo>
                <a:cubicBezTo>
                  <a:pt x="2846364" y="4256593"/>
                  <a:pt x="2861308" y="4274384"/>
                  <a:pt x="2830285" y="4243361"/>
                </a:cubicBezTo>
                <a:cubicBezTo>
                  <a:pt x="2826657" y="4232475"/>
                  <a:pt x="2825304" y="4220543"/>
                  <a:pt x="2819400" y="4210704"/>
                </a:cubicBezTo>
                <a:cubicBezTo>
                  <a:pt x="2800402" y="4179040"/>
                  <a:pt x="2764876" y="4178015"/>
                  <a:pt x="2732314" y="4167161"/>
                </a:cubicBezTo>
                <a:lnTo>
                  <a:pt x="2699657" y="4156276"/>
                </a:lnTo>
                <a:cubicBezTo>
                  <a:pt x="2688771" y="4149019"/>
                  <a:pt x="2676933" y="4143018"/>
                  <a:pt x="2667000" y="4134504"/>
                </a:cubicBezTo>
                <a:cubicBezTo>
                  <a:pt x="2651415" y="4121146"/>
                  <a:pt x="2637971" y="4105475"/>
                  <a:pt x="2623457" y="4090961"/>
                </a:cubicBezTo>
                <a:cubicBezTo>
                  <a:pt x="2616200" y="4083704"/>
                  <a:pt x="2610224" y="4074883"/>
                  <a:pt x="2601685" y="4069190"/>
                </a:cubicBezTo>
                <a:cubicBezTo>
                  <a:pt x="2590799" y="4061933"/>
                  <a:pt x="2580730" y="4053269"/>
                  <a:pt x="2569028" y="4047418"/>
                </a:cubicBezTo>
                <a:cubicBezTo>
                  <a:pt x="2538632" y="4032220"/>
                  <a:pt x="2488244" y="4029658"/>
                  <a:pt x="2460171" y="4025647"/>
                </a:cubicBezTo>
                <a:cubicBezTo>
                  <a:pt x="2386657" y="4001141"/>
                  <a:pt x="2477146" y="4029419"/>
                  <a:pt x="2362200" y="4003876"/>
                </a:cubicBezTo>
                <a:cubicBezTo>
                  <a:pt x="2350998" y="4001387"/>
                  <a:pt x="2340428" y="3996619"/>
                  <a:pt x="2329542" y="3992990"/>
                </a:cubicBezTo>
                <a:cubicBezTo>
                  <a:pt x="2235951" y="3930594"/>
                  <a:pt x="2354366" y="4005402"/>
                  <a:pt x="2264228" y="3960333"/>
                </a:cubicBezTo>
                <a:cubicBezTo>
                  <a:pt x="2192739" y="3924589"/>
                  <a:pt x="2278604" y="3944877"/>
                  <a:pt x="2166257" y="3916790"/>
                </a:cubicBezTo>
                <a:cubicBezTo>
                  <a:pt x="2151743" y="3913161"/>
                  <a:pt x="2137044" y="3910203"/>
                  <a:pt x="2122714" y="3905904"/>
                </a:cubicBezTo>
                <a:cubicBezTo>
                  <a:pt x="2100733" y="3899310"/>
                  <a:pt x="2057400" y="3884133"/>
                  <a:pt x="2057400" y="3884133"/>
                </a:cubicBezTo>
                <a:cubicBezTo>
                  <a:pt x="1999343" y="3887761"/>
                  <a:pt x="1941110" y="3889230"/>
                  <a:pt x="1883228" y="3895018"/>
                </a:cubicBezTo>
                <a:cubicBezTo>
                  <a:pt x="1868341" y="3896507"/>
                  <a:pt x="1854646" y="3905904"/>
                  <a:pt x="1839685" y="3905904"/>
                </a:cubicBezTo>
                <a:cubicBezTo>
                  <a:pt x="1803218" y="3905904"/>
                  <a:pt x="1767114" y="3898647"/>
                  <a:pt x="1730828" y="3895018"/>
                </a:cubicBezTo>
                <a:cubicBezTo>
                  <a:pt x="1637241" y="3832627"/>
                  <a:pt x="1747374" y="3915702"/>
                  <a:pt x="1687285" y="3840590"/>
                </a:cubicBezTo>
                <a:cubicBezTo>
                  <a:pt x="1671937" y="3821404"/>
                  <a:pt x="1643486" y="3815104"/>
                  <a:pt x="1621971" y="3807933"/>
                </a:cubicBezTo>
                <a:cubicBezTo>
                  <a:pt x="1603828" y="3811561"/>
                  <a:pt x="1582937" y="3808555"/>
                  <a:pt x="1567542" y="3818818"/>
                </a:cubicBezTo>
                <a:cubicBezTo>
                  <a:pt x="1557994" y="3825183"/>
                  <a:pt x="1561789" y="3841213"/>
                  <a:pt x="1556657" y="3851476"/>
                </a:cubicBezTo>
                <a:cubicBezTo>
                  <a:pt x="1550806" y="3863178"/>
                  <a:pt x="1542142" y="3873247"/>
                  <a:pt x="1534885" y="3884133"/>
                </a:cubicBezTo>
                <a:cubicBezTo>
                  <a:pt x="1531257" y="3895019"/>
                  <a:pt x="1530669" y="3907453"/>
                  <a:pt x="1524000" y="3916790"/>
                </a:cubicBezTo>
                <a:cubicBezTo>
                  <a:pt x="1512069" y="3933493"/>
                  <a:pt x="1480457" y="3960333"/>
                  <a:pt x="1480457" y="3960333"/>
                </a:cubicBezTo>
                <a:cubicBezTo>
                  <a:pt x="1469571" y="3956704"/>
                  <a:pt x="1454469" y="3958784"/>
                  <a:pt x="1447800" y="3949447"/>
                </a:cubicBezTo>
                <a:cubicBezTo>
                  <a:pt x="1434461" y="3930773"/>
                  <a:pt x="1426028" y="3884133"/>
                  <a:pt x="1426028" y="3884133"/>
                </a:cubicBezTo>
                <a:cubicBezTo>
                  <a:pt x="1416351" y="3806722"/>
                  <a:pt x="1438217" y="3803142"/>
                  <a:pt x="1382485" y="3775276"/>
                </a:cubicBezTo>
                <a:cubicBezTo>
                  <a:pt x="1372222" y="3770144"/>
                  <a:pt x="1360714" y="3768019"/>
                  <a:pt x="1349828" y="3764390"/>
                </a:cubicBezTo>
                <a:cubicBezTo>
                  <a:pt x="1309914" y="3768019"/>
                  <a:pt x="1268622" y="3764265"/>
                  <a:pt x="1230085" y="3775276"/>
                </a:cubicBezTo>
                <a:cubicBezTo>
                  <a:pt x="1200718" y="3783667"/>
                  <a:pt x="1188749" y="3831838"/>
                  <a:pt x="1175657" y="3851476"/>
                </a:cubicBezTo>
                <a:cubicBezTo>
                  <a:pt x="1169964" y="3860015"/>
                  <a:pt x="1161142" y="3865990"/>
                  <a:pt x="1153885" y="3873247"/>
                </a:cubicBezTo>
                <a:cubicBezTo>
                  <a:pt x="1132114" y="3869618"/>
                  <a:pt x="1108312" y="3872232"/>
                  <a:pt x="1088571" y="3862361"/>
                </a:cubicBezTo>
                <a:cubicBezTo>
                  <a:pt x="1052521" y="3844336"/>
                  <a:pt x="1070466" y="3811429"/>
                  <a:pt x="1077685" y="3786161"/>
                </a:cubicBezTo>
                <a:cubicBezTo>
                  <a:pt x="1080837" y="3775128"/>
                  <a:pt x="1085419" y="3764537"/>
                  <a:pt x="1088571" y="3753504"/>
                </a:cubicBezTo>
                <a:cubicBezTo>
                  <a:pt x="1092681" y="3739119"/>
                  <a:pt x="1095158" y="3724291"/>
                  <a:pt x="1099457" y="3709961"/>
                </a:cubicBezTo>
                <a:cubicBezTo>
                  <a:pt x="1139211" y="3577448"/>
                  <a:pt x="1107023" y="3701466"/>
                  <a:pt x="1132114" y="3601104"/>
                </a:cubicBezTo>
                <a:cubicBezTo>
                  <a:pt x="1145778" y="3478135"/>
                  <a:pt x="1148452" y="3511371"/>
                  <a:pt x="1132114" y="3372504"/>
                </a:cubicBezTo>
                <a:cubicBezTo>
                  <a:pt x="1129847" y="3353232"/>
                  <a:pt x="1110806" y="3264109"/>
                  <a:pt x="1099457" y="3252761"/>
                </a:cubicBezTo>
                <a:lnTo>
                  <a:pt x="1077685" y="3230990"/>
                </a:lnTo>
                <a:cubicBezTo>
                  <a:pt x="1074057" y="3220104"/>
                  <a:pt x="1072703" y="3208172"/>
                  <a:pt x="1066800" y="3198333"/>
                </a:cubicBezTo>
                <a:cubicBezTo>
                  <a:pt x="1061520" y="3189532"/>
                  <a:pt x="1051439" y="3184575"/>
                  <a:pt x="1045028" y="3176561"/>
                </a:cubicBezTo>
                <a:cubicBezTo>
                  <a:pt x="1036855" y="3166345"/>
                  <a:pt x="1029108" y="3155606"/>
                  <a:pt x="1023257" y="3143904"/>
                </a:cubicBezTo>
                <a:cubicBezTo>
                  <a:pt x="1014111" y="3125611"/>
                  <a:pt x="1006717" y="3085144"/>
                  <a:pt x="1001485" y="3067704"/>
                </a:cubicBezTo>
                <a:cubicBezTo>
                  <a:pt x="994891" y="3045723"/>
                  <a:pt x="992444" y="3021485"/>
                  <a:pt x="979714" y="3002390"/>
                </a:cubicBezTo>
                <a:cubicBezTo>
                  <a:pt x="963550" y="2978145"/>
                  <a:pt x="958327" y="2965686"/>
                  <a:pt x="936171" y="2947961"/>
                </a:cubicBezTo>
                <a:cubicBezTo>
                  <a:pt x="925955" y="2939788"/>
                  <a:pt x="913730" y="2934363"/>
                  <a:pt x="903514" y="2926190"/>
                </a:cubicBezTo>
                <a:cubicBezTo>
                  <a:pt x="895500" y="2919779"/>
                  <a:pt x="889953" y="2910576"/>
                  <a:pt x="881742" y="2904418"/>
                </a:cubicBezTo>
                <a:cubicBezTo>
                  <a:pt x="821854" y="2859503"/>
                  <a:pt x="834685" y="2866962"/>
                  <a:pt x="783771" y="2849990"/>
                </a:cubicBezTo>
                <a:cubicBezTo>
                  <a:pt x="769257" y="2835476"/>
                  <a:pt x="751614" y="2823526"/>
                  <a:pt x="740228" y="2806447"/>
                </a:cubicBezTo>
                <a:cubicBezTo>
                  <a:pt x="732971" y="2795561"/>
                  <a:pt x="727708" y="2783041"/>
                  <a:pt x="718457" y="2773790"/>
                </a:cubicBezTo>
                <a:cubicBezTo>
                  <a:pt x="709206" y="2764539"/>
                  <a:pt x="696686" y="2759275"/>
                  <a:pt x="685800" y="2752018"/>
                </a:cubicBezTo>
                <a:cubicBezTo>
                  <a:pt x="679868" y="2734224"/>
                  <a:pt x="670913" y="2697811"/>
                  <a:pt x="653142" y="2686704"/>
                </a:cubicBezTo>
                <a:cubicBezTo>
                  <a:pt x="633681" y="2674541"/>
                  <a:pt x="609599" y="2672190"/>
                  <a:pt x="587828" y="2664933"/>
                </a:cubicBezTo>
                <a:cubicBezTo>
                  <a:pt x="517760" y="2641577"/>
                  <a:pt x="591180" y="2663676"/>
                  <a:pt x="468085" y="2643161"/>
                </a:cubicBezTo>
                <a:cubicBezTo>
                  <a:pt x="453328" y="2640701"/>
                  <a:pt x="439056" y="2635904"/>
                  <a:pt x="424542" y="2632276"/>
                </a:cubicBezTo>
                <a:cubicBezTo>
                  <a:pt x="417285" y="2625019"/>
                  <a:pt x="410655" y="2617074"/>
                  <a:pt x="402771" y="2610504"/>
                </a:cubicBezTo>
                <a:cubicBezTo>
                  <a:pt x="388833" y="2598889"/>
                  <a:pt x="371282" y="2591407"/>
                  <a:pt x="359228" y="2577847"/>
                </a:cubicBezTo>
                <a:cubicBezTo>
                  <a:pt x="341844" y="2558290"/>
                  <a:pt x="337456" y="2527047"/>
                  <a:pt x="315685" y="2512533"/>
                </a:cubicBezTo>
                <a:cubicBezTo>
                  <a:pt x="240824" y="2462625"/>
                  <a:pt x="275194" y="2477265"/>
                  <a:pt x="217714" y="2458104"/>
                </a:cubicBezTo>
                <a:cubicBezTo>
                  <a:pt x="162550" y="2402943"/>
                  <a:pt x="227449" y="2474330"/>
                  <a:pt x="185057" y="2403676"/>
                </a:cubicBezTo>
                <a:cubicBezTo>
                  <a:pt x="179777" y="2394875"/>
                  <a:pt x="169696" y="2389918"/>
                  <a:pt x="163285" y="2381904"/>
                </a:cubicBezTo>
                <a:cubicBezTo>
                  <a:pt x="155112" y="2371688"/>
                  <a:pt x="147365" y="2360949"/>
                  <a:pt x="141514" y="2349247"/>
                </a:cubicBezTo>
                <a:cubicBezTo>
                  <a:pt x="113251" y="2292722"/>
                  <a:pt x="151381" y="2337344"/>
                  <a:pt x="108857" y="2294818"/>
                </a:cubicBezTo>
                <a:cubicBezTo>
                  <a:pt x="80532" y="2209845"/>
                  <a:pt x="126937" y="2332829"/>
                  <a:pt x="43542" y="2207733"/>
                </a:cubicBezTo>
                <a:lnTo>
                  <a:pt x="0" y="2142418"/>
                </a:lnTo>
                <a:cubicBezTo>
                  <a:pt x="3628" y="2113390"/>
                  <a:pt x="20" y="2082495"/>
                  <a:pt x="10885" y="2055333"/>
                </a:cubicBezTo>
                <a:cubicBezTo>
                  <a:pt x="15744" y="2043186"/>
                  <a:pt x="31587" y="2038875"/>
                  <a:pt x="43542" y="2033561"/>
                </a:cubicBezTo>
                <a:cubicBezTo>
                  <a:pt x="64513" y="2024240"/>
                  <a:pt x="108857" y="2011790"/>
                  <a:pt x="108857" y="2011790"/>
                </a:cubicBezTo>
                <a:cubicBezTo>
                  <a:pt x="176924" y="1943723"/>
                  <a:pt x="132904" y="1996923"/>
                  <a:pt x="174171" y="1924704"/>
                </a:cubicBezTo>
                <a:cubicBezTo>
                  <a:pt x="180662" y="1913345"/>
                  <a:pt x="190629" y="1904002"/>
                  <a:pt x="195942" y="1892047"/>
                </a:cubicBezTo>
                <a:cubicBezTo>
                  <a:pt x="219878" y="1838192"/>
                  <a:pt x="206109" y="1832220"/>
                  <a:pt x="239485" y="1794076"/>
                </a:cubicBezTo>
                <a:cubicBezTo>
                  <a:pt x="256381" y="1774766"/>
                  <a:pt x="269573" y="1747761"/>
                  <a:pt x="293914" y="1739647"/>
                </a:cubicBezTo>
                <a:cubicBezTo>
                  <a:pt x="338982" y="1724624"/>
                  <a:pt x="317024" y="1735126"/>
                  <a:pt x="359228" y="1706990"/>
                </a:cubicBezTo>
                <a:cubicBezTo>
                  <a:pt x="362857" y="1696104"/>
                  <a:pt x="370114" y="1685808"/>
                  <a:pt x="370114" y="1674333"/>
                </a:cubicBezTo>
                <a:cubicBezTo>
                  <a:pt x="370114" y="1636016"/>
                  <a:pt x="359568" y="1610038"/>
                  <a:pt x="348342" y="1576361"/>
                </a:cubicBezTo>
                <a:cubicBezTo>
                  <a:pt x="366485" y="1521933"/>
                  <a:pt x="348342" y="1547333"/>
                  <a:pt x="424542" y="1521933"/>
                </a:cubicBezTo>
                <a:lnTo>
                  <a:pt x="457200" y="1511047"/>
                </a:lnTo>
                <a:cubicBezTo>
                  <a:pt x="464457" y="1521933"/>
                  <a:pt x="473658" y="1531749"/>
                  <a:pt x="478971" y="1543704"/>
                </a:cubicBezTo>
                <a:cubicBezTo>
                  <a:pt x="505208" y="1602737"/>
                  <a:pt x="483969" y="1599954"/>
                  <a:pt x="522514" y="1630790"/>
                </a:cubicBezTo>
                <a:cubicBezTo>
                  <a:pt x="532730" y="1638963"/>
                  <a:pt x="543216" y="1647248"/>
                  <a:pt x="555171" y="1652561"/>
                </a:cubicBezTo>
                <a:cubicBezTo>
                  <a:pt x="576142" y="1661882"/>
                  <a:pt x="620485" y="1674333"/>
                  <a:pt x="620485" y="1674333"/>
                </a:cubicBezTo>
                <a:cubicBezTo>
                  <a:pt x="735171" y="1645661"/>
                  <a:pt x="644018" y="1683194"/>
                  <a:pt x="674914" y="1456618"/>
                </a:cubicBezTo>
                <a:cubicBezTo>
                  <a:pt x="676682" y="1443655"/>
                  <a:pt x="688512" y="1434177"/>
                  <a:pt x="696685" y="1423961"/>
                </a:cubicBezTo>
                <a:cubicBezTo>
                  <a:pt x="722018" y="1392295"/>
                  <a:pt x="717172" y="1408704"/>
                  <a:pt x="751114" y="1380418"/>
                </a:cubicBezTo>
                <a:cubicBezTo>
                  <a:pt x="762940" y="1370563"/>
                  <a:pt x="771619" y="1357212"/>
                  <a:pt x="783771" y="1347761"/>
                </a:cubicBezTo>
                <a:cubicBezTo>
                  <a:pt x="839918" y="1304091"/>
                  <a:pt x="832468" y="1309757"/>
                  <a:pt x="881742" y="1293333"/>
                </a:cubicBezTo>
                <a:cubicBezTo>
                  <a:pt x="888999" y="1286076"/>
                  <a:pt x="894713" y="1276841"/>
                  <a:pt x="903514" y="1271561"/>
                </a:cubicBezTo>
                <a:cubicBezTo>
                  <a:pt x="913353" y="1265658"/>
                  <a:pt x="931910" y="1271330"/>
                  <a:pt x="936171" y="1260676"/>
                </a:cubicBezTo>
                <a:cubicBezTo>
                  <a:pt x="949769" y="1226682"/>
                  <a:pt x="895442" y="1187291"/>
                  <a:pt x="881742" y="1173590"/>
                </a:cubicBezTo>
                <a:lnTo>
                  <a:pt x="859971" y="1151818"/>
                </a:lnTo>
                <a:cubicBezTo>
                  <a:pt x="856342" y="1140932"/>
                  <a:pt x="849085" y="1130636"/>
                  <a:pt x="849085" y="1119161"/>
                </a:cubicBezTo>
                <a:cubicBezTo>
                  <a:pt x="849085" y="1100659"/>
                  <a:pt x="849708" y="1080128"/>
                  <a:pt x="859971" y="1064733"/>
                </a:cubicBezTo>
                <a:cubicBezTo>
                  <a:pt x="866336" y="1055186"/>
                  <a:pt x="881217" y="1055048"/>
                  <a:pt x="892628" y="1053847"/>
                </a:cubicBezTo>
                <a:cubicBezTo>
                  <a:pt x="950479" y="1047757"/>
                  <a:pt x="1008743" y="1046590"/>
                  <a:pt x="1066800" y="1042961"/>
                </a:cubicBezTo>
                <a:cubicBezTo>
                  <a:pt x="1088571" y="1039333"/>
                  <a:pt x="1110568" y="1036864"/>
                  <a:pt x="1132114" y="1032076"/>
                </a:cubicBezTo>
                <a:cubicBezTo>
                  <a:pt x="1143315" y="1029587"/>
                  <a:pt x="1154117" y="1016928"/>
                  <a:pt x="1164771" y="1021190"/>
                </a:cubicBezTo>
                <a:cubicBezTo>
                  <a:pt x="1176918" y="1026049"/>
                  <a:pt x="1179285" y="1042961"/>
                  <a:pt x="1186542" y="1053847"/>
                </a:cubicBezTo>
                <a:cubicBezTo>
                  <a:pt x="1190171" y="1093761"/>
                  <a:pt x="1184754" y="1135568"/>
                  <a:pt x="1197428" y="1173590"/>
                </a:cubicBezTo>
                <a:cubicBezTo>
                  <a:pt x="1202785" y="1189661"/>
                  <a:pt x="1254127" y="1229153"/>
                  <a:pt x="1273628" y="1238904"/>
                </a:cubicBezTo>
                <a:cubicBezTo>
                  <a:pt x="1283891" y="1244036"/>
                  <a:pt x="1295399" y="1246161"/>
                  <a:pt x="1306285" y="1249790"/>
                </a:cubicBezTo>
                <a:cubicBezTo>
                  <a:pt x="1400628" y="1246161"/>
                  <a:pt x="1494901" y="1238904"/>
                  <a:pt x="1589314" y="1238904"/>
                </a:cubicBezTo>
                <a:cubicBezTo>
                  <a:pt x="1674194" y="1238904"/>
                  <a:pt x="1619349" y="1243863"/>
                  <a:pt x="1665514" y="1271561"/>
                </a:cubicBezTo>
                <a:cubicBezTo>
                  <a:pt x="1675353" y="1277465"/>
                  <a:pt x="1688140" y="1276874"/>
                  <a:pt x="1698171" y="1282447"/>
                </a:cubicBezTo>
                <a:cubicBezTo>
                  <a:pt x="1721044" y="1295154"/>
                  <a:pt x="1738100" y="1319644"/>
                  <a:pt x="1763485" y="1325990"/>
                </a:cubicBezTo>
                <a:cubicBezTo>
                  <a:pt x="1777999" y="1329619"/>
                  <a:pt x="1792643" y="1332766"/>
                  <a:pt x="1807028" y="1336876"/>
                </a:cubicBezTo>
                <a:cubicBezTo>
                  <a:pt x="1818061" y="1340028"/>
                  <a:pt x="1828433" y="1345511"/>
                  <a:pt x="1839685" y="1347761"/>
                </a:cubicBezTo>
                <a:cubicBezTo>
                  <a:pt x="1864845" y="1352793"/>
                  <a:pt x="1890485" y="1355018"/>
                  <a:pt x="1915885" y="1358647"/>
                </a:cubicBezTo>
                <a:cubicBezTo>
                  <a:pt x="1926771" y="1362276"/>
                  <a:pt x="1937509" y="1366381"/>
                  <a:pt x="1948542" y="1369533"/>
                </a:cubicBezTo>
                <a:cubicBezTo>
                  <a:pt x="2044223" y="1396870"/>
                  <a:pt x="1946442" y="1365203"/>
                  <a:pt x="2024742" y="1391304"/>
                </a:cubicBezTo>
                <a:cubicBezTo>
                  <a:pt x="2021114" y="1427590"/>
                  <a:pt x="2024734" y="1465354"/>
                  <a:pt x="2013857" y="1500161"/>
                </a:cubicBezTo>
                <a:cubicBezTo>
                  <a:pt x="2006052" y="1525136"/>
                  <a:pt x="1984828" y="1543704"/>
                  <a:pt x="1970314" y="1565476"/>
                </a:cubicBezTo>
                <a:lnTo>
                  <a:pt x="1926771" y="1630790"/>
                </a:lnTo>
                <a:cubicBezTo>
                  <a:pt x="1919514" y="1641676"/>
                  <a:pt x="1917412" y="1659310"/>
                  <a:pt x="1905000" y="1663447"/>
                </a:cubicBezTo>
                <a:lnTo>
                  <a:pt x="1839685" y="1685218"/>
                </a:lnTo>
                <a:cubicBezTo>
                  <a:pt x="1810657" y="1681590"/>
                  <a:pt x="1779162" y="1686592"/>
                  <a:pt x="1752600" y="1674333"/>
                </a:cubicBezTo>
                <a:cubicBezTo>
                  <a:pt x="1729303" y="1663581"/>
                  <a:pt x="1698171" y="1619904"/>
                  <a:pt x="1698171" y="1619904"/>
                </a:cubicBezTo>
                <a:cubicBezTo>
                  <a:pt x="1673154" y="1544853"/>
                  <a:pt x="1692627" y="1570817"/>
                  <a:pt x="1654628" y="1532818"/>
                </a:cubicBezTo>
                <a:cubicBezTo>
                  <a:pt x="1651233" y="1515844"/>
                  <a:pt x="1634719" y="1421575"/>
                  <a:pt x="1621971" y="1413076"/>
                </a:cubicBezTo>
                <a:lnTo>
                  <a:pt x="1589314" y="1391304"/>
                </a:lnTo>
                <a:cubicBezTo>
                  <a:pt x="1567543" y="1394933"/>
                  <a:pt x="1543741" y="1392319"/>
                  <a:pt x="1524000" y="1402190"/>
                </a:cubicBezTo>
                <a:cubicBezTo>
                  <a:pt x="1505641" y="1411370"/>
                  <a:pt x="1494971" y="1431219"/>
                  <a:pt x="1480457" y="1445733"/>
                </a:cubicBezTo>
                <a:cubicBezTo>
                  <a:pt x="1473200" y="1452990"/>
                  <a:pt x="1464378" y="1458964"/>
                  <a:pt x="1458685" y="1467504"/>
                </a:cubicBezTo>
                <a:cubicBezTo>
                  <a:pt x="1443189" y="1490749"/>
                  <a:pt x="1405947" y="1551238"/>
                  <a:pt x="1382485" y="1554590"/>
                </a:cubicBezTo>
                <a:lnTo>
                  <a:pt x="1306285" y="1565476"/>
                </a:lnTo>
                <a:cubicBezTo>
                  <a:pt x="1295399" y="1569104"/>
                  <a:pt x="1282965" y="1569692"/>
                  <a:pt x="1273628" y="1576361"/>
                </a:cubicBezTo>
                <a:cubicBezTo>
                  <a:pt x="1256925" y="1588292"/>
                  <a:pt x="1230085" y="1619904"/>
                  <a:pt x="1230085" y="1619904"/>
                </a:cubicBezTo>
                <a:cubicBezTo>
                  <a:pt x="1233714" y="1634418"/>
                  <a:pt x="1231625" y="1651764"/>
                  <a:pt x="1240971" y="1663447"/>
                </a:cubicBezTo>
                <a:cubicBezTo>
                  <a:pt x="1248139" y="1672407"/>
                  <a:pt x="1263365" y="1669201"/>
                  <a:pt x="1273628" y="1674333"/>
                </a:cubicBezTo>
                <a:cubicBezTo>
                  <a:pt x="1358037" y="1716537"/>
                  <a:pt x="1256858" y="1679628"/>
                  <a:pt x="1338942" y="1706990"/>
                </a:cubicBezTo>
                <a:cubicBezTo>
                  <a:pt x="1346199" y="1714247"/>
                  <a:pt x="1350477" y="1728030"/>
                  <a:pt x="1360714" y="1728761"/>
                </a:cubicBezTo>
                <a:cubicBezTo>
                  <a:pt x="1513392" y="1739667"/>
                  <a:pt x="1446508" y="1720587"/>
                  <a:pt x="1534885" y="1706990"/>
                </a:cubicBezTo>
                <a:cubicBezTo>
                  <a:pt x="1567361" y="1701994"/>
                  <a:pt x="1600200" y="1699733"/>
                  <a:pt x="1632857" y="1696104"/>
                </a:cubicBezTo>
                <a:cubicBezTo>
                  <a:pt x="1625600" y="1706990"/>
                  <a:pt x="1616399" y="1716806"/>
                  <a:pt x="1611085" y="1728761"/>
                </a:cubicBezTo>
                <a:cubicBezTo>
                  <a:pt x="1601764" y="1749732"/>
                  <a:pt x="1589314" y="1794076"/>
                  <a:pt x="1589314" y="1794076"/>
                </a:cubicBezTo>
                <a:cubicBezTo>
                  <a:pt x="1592358" y="1815385"/>
                  <a:pt x="1590910" y="1883520"/>
                  <a:pt x="1621971" y="1902933"/>
                </a:cubicBezTo>
                <a:cubicBezTo>
                  <a:pt x="1641432" y="1915096"/>
                  <a:pt x="1687285" y="1924704"/>
                  <a:pt x="1687285" y="1924704"/>
                </a:cubicBezTo>
                <a:cubicBezTo>
                  <a:pt x="1712685" y="1921075"/>
                  <a:pt x="1738325" y="1918850"/>
                  <a:pt x="1763485" y="1913818"/>
                </a:cubicBezTo>
                <a:cubicBezTo>
                  <a:pt x="1795402" y="1907435"/>
                  <a:pt x="1808698" y="1894441"/>
                  <a:pt x="1839685" y="1881161"/>
                </a:cubicBezTo>
                <a:cubicBezTo>
                  <a:pt x="1850232" y="1876641"/>
                  <a:pt x="1861456" y="1873904"/>
                  <a:pt x="1872342" y="1870276"/>
                </a:cubicBezTo>
                <a:cubicBezTo>
                  <a:pt x="1879599" y="1863019"/>
                  <a:pt x="1884212" y="1851205"/>
                  <a:pt x="1894114" y="1848504"/>
                </a:cubicBezTo>
                <a:cubicBezTo>
                  <a:pt x="2026326" y="1812445"/>
                  <a:pt x="1961341" y="1868360"/>
                  <a:pt x="2013857" y="1815847"/>
                </a:cubicBezTo>
                <a:cubicBezTo>
                  <a:pt x="2017485" y="1804961"/>
                  <a:pt x="2018839" y="1793029"/>
                  <a:pt x="2024742" y="1783190"/>
                </a:cubicBezTo>
                <a:cubicBezTo>
                  <a:pt x="2030022" y="1774389"/>
                  <a:pt x="2037713" y="1766698"/>
                  <a:pt x="2046514" y="1761418"/>
                </a:cubicBezTo>
                <a:cubicBezTo>
                  <a:pt x="2056353" y="1755515"/>
                  <a:pt x="2067990" y="1753113"/>
                  <a:pt x="2079171" y="1750533"/>
                </a:cubicBezTo>
                <a:cubicBezTo>
                  <a:pt x="2115228" y="1742212"/>
                  <a:pt x="2151309" y="1733351"/>
                  <a:pt x="2188028" y="1728761"/>
                </a:cubicBezTo>
                <a:cubicBezTo>
                  <a:pt x="2225700" y="1724052"/>
                  <a:pt x="2300062" y="1715960"/>
                  <a:pt x="2340428" y="1706990"/>
                </a:cubicBezTo>
                <a:cubicBezTo>
                  <a:pt x="2351629" y="1704501"/>
                  <a:pt x="2361953" y="1698887"/>
                  <a:pt x="2373085" y="1696104"/>
                </a:cubicBezTo>
                <a:cubicBezTo>
                  <a:pt x="2391035" y="1691616"/>
                  <a:pt x="2409371" y="1688847"/>
                  <a:pt x="2427514" y="1685218"/>
                </a:cubicBezTo>
                <a:cubicBezTo>
                  <a:pt x="2438400" y="1677961"/>
                  <a:pt x="2448812" y="1669938"/>
                  <a:pt x="2460171" y="1663447"/>
                </a:cubicBezTo>
                <a:cubicBezTo>
                  <a:pt x="2474260" y="1655396"/>
                  <a:pt x="2490212" y="1650677"/>
                  <a:pt x="2503714" y="1641676"/>
                </a:cubicBezTo>
                <a:cubicBezTo>
                  <a:pt x="2512253" y="1635983"/>
                  <a:pt x="2518228" y="1627161"/>
                  <a:pt x="2525485" y="1619904"/>
                </a:cubicBezTo>
                <a:cubicBezTo>
                  <a:pt x="2529114" y="1609018"/>
                  <a:pt x="2536371" y="1598722"/>
                  <a:pt x="2536371" y="1587247"/>
                </a:cubicBezTo>
                <a:cubicBezTo>
                  <a:pt x="2536371" y="1583814"/>
                  <a:pt x="2518798" y="1497671"/>
                  <a:pt x="2514600" y="1489276"/>
                </a:cubicBezTo>
                <a:cubicBezTo>
                  <a:pt x="2510010" y="1480096"/>
                  <a:pt x="2500085" y="1474761"/>
                  <a:pt x="2492828" y="1467504"/>
                </a:cubicBezTo>
                <a:cubicBezTo>
                  <a:pt x="2496457" y="1438475"/>
                  <a:pt x="2491608" y="1407050"/>
                  <a:pt x="2503714" y="1380418"/>
                </a:cubicBezTo>
                <a:cubicBezTo>
                  <a:pt x="2511222" y="1363901"/>
                  <a:pt x="2532493" y="1358306"/>
                  <a:pt x="2547257" y="1347761"/>
                </a:cubicBezTo>
                <a:cubicBezTo>
                  <a:pt x="2557903" y="1340157"/>
                  <a:pt x="2569698" y="1334163"/>
                  <a:pt x="2579914" y="1325990"/>
                </a:cubicBezTo>
                <a:cubicBezTo>
                  <a:pt x="2602070" y="1308265"/>
                  <a:pt x="2607293" y="1295806"/>
                  <a:pt x="2623457" y="1271561"/>
                </a:cubicBezTo>
                <a:cubicBezTo>
                  <a:pt x="2640035" y="1221824"/>
                  <a:pt x="2644835" y="1223078"/>
                  <a:pt x="2623457" y="1151818"/>
                </a:cubicBezTo>
                <a:cubicBezTo>
                  <a:pt x="2620508" y="1141988"/>
                  <a:pt x="2608942" y="1137304"/>
                  <a:pt x="2601685" y="1130047"/>
                </a:cubicBezTo>
                <a:lnTo>
                  <a:pt x="2569028" y="1032076"/>
                </a:lnTo>
                <a:cubicBezTo>
                  <a:pt x="2557766" y="998291"/>
                  <a:pt x="2556549" y="989506"/>
                  <a:pt x="2536371" y="955876"/>
                </a:cubicBezTo>
                <a:cubicBezTo>
                  <a:pt x="2522909" y="933439"/>
                  <a:pt x="2514600" y="905075"/>
                  <a:pt x="2492828" y="890561"/>
                </a:cubicBezTo>
                <a:cubicBezTo>
                  <a:pt x="2481942" y="883304"/>
                  <a:pt x="2471873" y="874641"/>
                  <a:pt x="2460171" y="868790"/>
                </a:cubicBezTo>
                <a:cubicBezTo>
                  <a:pt x="2444553" y="860981"/>
                  <a:pt x="2397924" y="850506"/>
                  <a:pt x="2383971" y="847018"/>
                </a:cubicBezTo>
                <a:cubicBezTo>
                  <a:pt x="2373085" y="839761"/>
                  <a:pt x="2363269" y="830560"/>
                  <a:pt x="2351314" y="825247"/>
                </a:cubicBezTo>
                <a:cubicBezTo>
                  <a:pt x="2330343" y="815927"/>
                  <a:pt x="2286000" y="803476"/>
                  <a:pt x="2286000" y="803476"/>
                </a:cubicBezTo>
                <a:cubicBezTo>
                  <a:pt x="2264228" y="788962"/>
                  <a:pt x="2239187" y="778436"/>
                  <a:pt x="2220685" y="759933"/>
                </a:cubicBezTo>
                <a:cubicBezTo>
                  <a:pt x="2213428" y="752676"/>
                  <a:pt x="2207715" y="743441"/>
                  <a:pt x="2198914" y="738161"/>
                </a:cubicBezTo>
                <a:cubicBezTo>
                  <a:pt x="2189075" y="732257"/>
                  <a:pt x="2177143" y="730904"/>
                  <a:pt x="2166257" y="727276"/>
                </a:cubicBezTo>
                <a:cubicBezTo>
                  <a:pt x="2159000" y="716390"/>
                  <a:pt x="2149079" y="706868"/>
                  <a:pt x="2144485" y="694618"/>
                </a:cubicBezTo>
                <a:cubicBezTo>
                  <a:pt x="2137989" y="677294"/>
                  <a:pt x="2138468" y="658040"/>
                  <a:pt x="2133600" y="640190"/>
                </a:cubicBezTo>
                <a:cubicBezTo>
                  <a:pt x="2127562" y="618050"/>
                  <a:pt x="2119085" y="596647"/>
                  <a:pt x="2111828" y="574876"/>
                </a:cubicBezTo>
                <a:cubicBezTo>
                  <a:pt x="2108199" y="563990"/>
                  <a:pt x="2107307" y="551766"/>
                  <a:pt x="2100942" y="542218"/>
                </a:cubicBezTo>
                <a:cubicBezTo>
                  <a:pt x="2086428" y="520447"/>
                  <a:pt x="2082223" y="485178"/>
                  <a:pt x="2057400" y="476904"/>
                </a:cubicBezTo>
                <a:lnTo>
                  <a:pt x="2024742" y="466018"/>
                </a:lnTo>
                <a:cubicBezTo>
                  <a:pt x="2021114" y="455132"/>
                  <a:pt x="2013857" y="444835"/>
                  <a:pt x="2013857" y="433361"/>
                </a:cubicBezTo>
                <a:cubicBezTo>
                  <a:pt x="2013857" y="407703"/>
                  <a:pt x="2014321" y="380607"/>
                  <a:pt x="2024742" y="357161"/>
                </a:cubicBezTo>
                <a:cubicBezTo>
                  <a:pt x="2038167" y="326956"/>
                  <a:pt x="2124036" y="325870"/>
                  <a:pt x="2133600" y="324504"/>
                </a:cubicBezTo>
                <a:cubicBezTo>
                  <a:pt x="2144486" y="320875"/>
                  <a:pt x="2156226" y="319191"/>
                  <a:pt x="2166257" y="313618"/>
                </a:cubicBezTo>
                <a:cubicBezTo>
                  <a:pt x="2189130" y="300911"/>
                  <a:pt x="2206748" y="278351"/>
                  <a:pt x="2231571" y="270076"/>
                </a:cubicBezTo>
                <a:cubicBezTo>
                  <a:pt x="2313662" y="242712"/>
                  <a:pt x="2212469" y="279626"/>
                  <a:pt x="2296885" y="237418"/>
                </a:cubicBezTo>
                <a:cubicBezTo>
                  <a:pt x="2314280" y="228721"/>
                  <a:pt x="2356816" y="220295"/>
                  <a:pt x="2373085" y="215647"/>
                </a:cubicBezTo>
                <a:cubicBezTo>
                  <a:pt x="2457581" y="191505"/>
                  <a:pt x="2339522" y="211382"/>
                  <a:pt x="2514600" y="193876"/>
                </a:cubicBezTo>
                <a:lnTo>
                  <a:pt x="2623457" y="204761"/>
                </a:lnTo>
                <a:cubicBezTo>
                  <a:pt x="2910019" y="230812"/>
                  <a:pt x="2787454" y="212138"/>
                  <a:pt x="2939142" y="237418"/>
                </a:cubicBezTo>
                <a:cubicBezTo>
                  <a:pt x="2957285" y="244675"/>
                  <a:pt x="2975275" y="252329"/>
                  <a:pt x="2993571" y="259190"/>
                </a:cubicBezTo>
                <a:cubicBezTo>
                  <a:pt x="3004315" y="263219"/>
                  <a:pt x="3014753" y="270076"/>
                  <a:pt x="3026228" y="270076"/>
                </a:cubicBezTo>
                <a:cubicBezTo>
                  <a:pt x="3044730" y="270076"/>
                  <a:pt x="3062595" y="263204"/>
                  <a:pt x="3080657" y="259190"/>
                </a:cubicBezTo>
                <a:cubicBezTo>
                  <a:pt x="3095262" y="255944"/>
                  <a:pt x="3109870" y="252603"/>
                  <a:pt x="3124200" y="248304"/>
                </a:cubicBezTo>
                <a:cubicBezTo>
                  <a:pt x="3146181" y="241710"/>
                  <a:pt x="3189514" y="226533"/>
                  <a:pt x="3189514" y="226533"/>
                </a:cubicBezTo>
                <a:cubicBezTo>
                  <a:pt x="3196771" y="219276"/>
                  <a:pt x="3202484" y="210041"/>
                  <a:pt x="3211285" y="204761"/>
                </a:cubicBezTo>
                <a:cubicBezTo>
                  <a:pt x="3281944" y="162365"/>
                  <a:pt x="3210546" y="227272"/>
                  <a:pt x="3265714" y="172104"/>
                </a:cubicBezTo>
                <a:cubicBezTo>
                  <a:pt x="3280228" y="186618"/>
                  <a:pt x="3302766" y="196174"/>
                  <a:pt x="3309257" y="215647"/>
                </a:cubicBezTo>
                <a:cubicBezTo>
                  <a:pt x="3322945" y="256714"/>
                  <a:pt x="3326253" y="276186"/>
                  <a:pt x="3363685" y="313618"/>
                </a:cubicBezTo>
                <a:cubicBezTo>
                  <a:pt x="3370942" y="320875"/>
                  <a:pt x="3376277" y="330800"/>
                  <a:pt x="3385457" y="335390"/>
                </a:cubicBezTo>
                <a:cubicBezTo>
                  <a:pt x="3405983" y="345653"/>
                  <a:pt x="3450771" y="357161"/>
                  <a:pt x="3450771" y="357161"/>
                </a:cubicBezTo>
                <a:cubicBezTo>
                  <a:pt x="3491044" y="397436"/>
                  <a:pt x="3464003" y="373240"/>
                  <a:pt x="3537857" y="422476"/>
                </a:cubicBezTo>
                <a:cubicBezTo>
                  <a:pt x="3548743" y="429733"/>
                  <a:pt x="3561263" y="434996"/>
                  <a:pt x="3570514" y="444247"/>
                </a:cubicBezTo>
                <a:cubicBezTo>
                  <a:pt x="3594587" y="468320"/>
                  <a:pt x="3605519" y="483522"/>
                  <a:pt x="3635828" y="498676"/>
                </a:cubicBezTo>
                <a:cubicBezTo>
                  <a:pt x="3646091" y="503808"/>
                  <a:pt x="3657599" y="505933"/>
                  <a:pt x="3668485" y="509561"/>
                </a:cubicBezTo>
                <a:cubicBezTo>
                  <a:pt x="3720238" y="544064"/>
                  <a:pt x="3688729" y="527195"/>
                  <a:pt x="3766457" y="553104"/>
                </a:cubicBezTo>
                <a:lnTo>
                  <a:pt x="3799114" y="563990"/>
                </a:lnTo>
                <a:cubicBezTo>
                  <a:pt x="3828143" y="560361"/>
                  <a:pt x="3857976" y="560801"/>
                  <a:pt x="3886200" y="553104"/>
                </a:cubicBezTo>
                <a:cubicBezTo>
                  <a:pt x="3947672" y="536339"/>
                  <a:pt x="3921813" y="474015"/>
                  <a:pt x="3929742" y="422476"/>
                </a:cubicBezTo>
                <a:cubicBezTo>
                  <a:pt x="3931487" y="411135"/>
                  <a:pt x="3933743" y="398998"/>
                  <a:pt x="3940628" y="389818"/>
                </a:cubicBezTo>
                <a:cubicBezTo>
                  <a:pt x="4003642" y="305800"/>
                  <a:pt x="3970505" y="353108"/>
                  <a:pt x="4027714" y="324504"/>
                </a:cubicBezTo>
                <a:cubicBezTo>
                  <a:pt x="4158460" y="259131"/>
                  <a:pt x="3980871" y="341723"/>
                  <a:pt x="4082142" y="280961"/>
                </a:cubicBezTo>
                <a:cubicBezTo>
                  <a:pt x="4091982" y="275057"/>
                  <a:pt x="4103914" y="273704"/>
                  <a:pt x="4114800" y="270076"/>
                </a:cubicBezTo>
                <a:cubicBezTo>
                  <a:pt x="4125686" y="259190"/>
                  <a:pt x="4135305" y="246870"/>
                  <a:pt x="4147457" y="237418"/>
                </a:cubicBezTo>
                <a:cubicBezTo>
                  <a:pt x="4221189" y="180070"/>
                  <a:pt x="4192521" y="208557"/>
                  <a:pt x="4256314" y="172104"/>
                </a:cubicBezTo>
                <a:cubicBezTo>
                  <a:pt x="4267673" y="165613"/>
                  <a:pt x="4277269" y="156184"/>
                  <a:pt x="4288971" y="150333"/>
                </a:cubicBezTo>
                <a:cubicBezTo>
                  <a:pt x="4318378" y="135629"/>
                  <a:pt x="4356838" y="135251"/>
                  <a:pt x="4386942" y="128561"/>
                </a:cubicBezTo>
                <a:cubicBezTo>
                  <a:pt x="4398144" y="126072"/>
                  <a:pt x="4408714" y="121304"/>
                  <a:pt x="4419600" y="117676"/>
                </a:cubicBezTo>
                <a:cubicBezTo>
                  <a:pt x="4463143" y="121304"/>
                  <a:pt x="4506872" y="123142"/>
                  <a:pt x="4550228" y="128561"/>
                </a:cubicBezTo>
                <a:cubicBezTo>
                  <a:pt x="4565074" y="130417"/>
                  <a:pt x="4578901" y="137795"/>
                  <a:pt x="4593771" y="139447"/>
                </a:cubicBezTo>
                <a:cubicBezTo>
                  <a:pt x="4644389" y="145071"/>
                  <a:pt x="4695371" y="146704"/>
                  <a:pt x="4746171" y="150333"/>
                </a:cubicBezTo>
                <a:cubicBezTo>
                  <a:pt x="4759011" y="158893"/>
                  <a:pt x="4792171" y="185136"/>
                  <a:pt x="4811485" y="182990"/>
                </a:cubicBezTo>
                <a:cubicBezTo>
                  <a:pt x="4834294" y="180456"/>
                  <a:pt x="4876800" y="161218"/>
                  <a:pt x="4876800" y="161218"/>
                </a:cubicBezTo>
                <a:cubicBezTo>
                  <a:pt x="4887686" y="164847"/>
                  <a:pt x="4900120" y="165435"/>
                  <a:pt x="4909457" y="172104"/>
                </a:cubicBezTo>
                <a:cubicBezTo>
                  <a:pt x="4967242" y="213379"/>
                  <a:pt x="4938433" y="205910"/>
                  <a:pt x="4974771" y="248304"/>
                </a:cubicBezTo>
                <a:lnTo>
                  <a:pt x="5050971" y="324504"/>
                </a:lnTo>
                <a:lnTo>
                  <a:pt x="5094514" y="368047"/>
                </a:lnTo>
                <a:cubicBezTo>
                  <a:pt x="5105400" y="371676"/>
                  <a:pt x="5116101" y="375914"/>
                  <a:pt x="5127171" y="378933"/>
                </a:cubicBezTo>
                <a:cubicBezTo>
                  <a:pt x="5156039" y="386806"/>
                  <a:pt x="5185871" y="391242"/>
                  <a:pt x="5214257" y="400704"/>
                </a:cubicBezTo>
                <a:lnTo>
                  <a:pt x="5246914" y="411590"/>
                </a:lnTo>
                <a:cubicBezTo>
                  <a:pt x="5265897" y="409217"/>
                  <a:pt x="5337425" y="406058"/>
                  <a:pt x="5366657" y="389818"/>
                </a:cubicBezTo>
                <a:cubicBezTo>
                  <a:pt x="5389530" y="377111"/>
                  <a:pt x="5410200" y="360790"/>
                  <a:pt x="5431971" y="346276"/>
                </a:cubicBezTo>
                <a:lnTo>
                  <a:pt x="5464628" y="324504"/>
                </a:lnTo>
                <a:cubicBezTo>
                  <a:pt x="5479142" y="328133"/>
                  <a:pt x="5493786" y="331280"/>
                  <a:pt x="5508171" y="335390"/>
                </a:cubicBezTo>
                <a:cubicBezTo>
                  <a:pt x="5519204" y="338542"/>
                  <a:pt x="5538045" y="357408"/>
                  <a:pt x="5540828" y="346276"/>
                </a:cubicBezTo>
                <a:cubicBezTo>
                  <a:pt x="5613083" y="57255"/>
                  <a:pt x="5504607" y="231879"/>
                  <a:pt x="5573485" y="128561"/>
                </a:cubicBezTo>
                <a:cubicBezTo>
                  <a:pt x="5577114" y="114047"/>
                  <a:pt x="5578478" y="98769"/>
                  <a:pt x="5584371" y="85018"/>
                </a:cubicBezTo>
                <a:cubicBezTo>
                  <a:pt x="5595257" y="59616"/>
                  <a:pt x="5613398" y="41476"/>
                  <a:pt x="5638800" y="30590"/>
                </a:cubicBezTo>
                <a:cubicBezTo>
                  <a:pt x="5652551" y="24697"/>
                  <a:pt x="5667957" y="23814"/>
                  <a:pt x="5682342" y="19704"/>
                </a:cubicBezTo>
                <a:cubicBezTo>
                  <a:pt x="5693375" y="16552"/>
                  <a:pt x="5704114" y="12447"/>
                  <a:pt x="5715000" y="8818"/>
                </a:cubicBezTo>
                <a:cubicBezTo>
                  <a:pt x="5747657" y="12447"/>
                  <a:pt x="5780560" y="14302"/>
                  <a:pt x="5812971" y="19704"/>
                </a:cubicBezTo>
                <a:cubicBezTo>
                  <a:pt x="5824289" y="21590"/>
                  <a:pt x="5834269" y="28967"/>
                  <a:pt x="5845628" y="30590"/>
                </a:cubicBezTo>
                <a:cubicBezTo>
                  <a:pt x="5885304" y="36258"/>
                  <a:pt x="5925457" y="37847"/>
                  <a:pt x="5965371" y="41476"/>
                </a:cubicBezTo>
                <a:cubicBezTo>
                  <a:pt x="6049687" y="125792"/>
                  <a:pt x="5937261" y="0"/>
                  <a:pt x="6008914" y="161218"/>
                </a:cubicBezTo>
                <a:cubicBezTo>
                  <a:pt x="6013574" y="171704"/>
                  <a:pt x="6031308" y="166972"/>
                  <a:pt x="6041571" y="172104"/>
                </a:cubicBezTo>
                <a:cubicBezTo>
                  <a:pt x="6053273" y="177955"/>
                  <a:pt x="6062273" y="188562"/>
                  <a:pt x="6074228" y="193876"/>
                </a:cubicBezTo>
                <a:cubicBezTo>
                  <a:pt x="6095199" y="203197"/>
                  <a:pt x="6139542" y="215647"/>
                  <a:pt x="6139542" y="215647"/>
                </a:cubicBezTo>
                <a:cubicBezTo>
                  <a:pt x="6192336" y="268441"/>
                  <a:pt x="6166006" y="247804"/>
                  <a:pt x="6215742" y="280961"/>
                </a:cubicBezTo>
                <a:cubicBezTo>
                  <a:pt x="6219371" y="378933"/>
                  <a:pt x="6216540" y="477358"/>
                  <a:pt x="6226628" y="574876"/>
                </a:cubicBezTo>
                <a:cubicBezTo>
                  <a:pt x="6227684" y="585085"/>
                  <a:pt x="6239599" y="591367"/>
                  <a:pt x="6248400" y="596647"/>
                </a:cubicBezTo>
                <a:cubicBezTo>
                  <a:pt x="6258239" y="602551"/>
                  <a:pt x="6270171" y="603904"/>
                  <a:pt x="6281057" y="607533"/>
                </a:cubicBezTo>
                <a:cubicBezTo>
                  <a:pt x="6348066" y="708047"/>
                  <a:pt x="6262555" y="584406"/>
                  <a:pt x="6324600" y="661961"/>
                </a:cubicBezTo>
                <a:cubicBezTo>
                  <a:pt x="6332773" y="672177"/>
                  <a:pt x="6337857" y="684685"/>
                  <a:pt x="6346371" y="694618"/>
                </a:cubicBezTo>
                <a:cubicBezTo>
                  <a:pt x="6359729" y="710203"/>
                  <a:pt x="6375400" y="723647"/>
                  <a:pt x="6389914" y="738161"/>
                </a:cubicBezTo>
                <a:lnTo>
                  <a:pt x="6411685" y="759933"/>
                </a:lnTo>
                <a:cubicBezTo>
                  <a:pt x="6439047" y="842017"/>
                  <a:pt x="6402138" y="740838"/>
                  <a:pt x="6444342" y="825247"/>
                </a:cubicBezTo>
                <a:cubicBezTo>
                  <a:pt x="6489407" y="915376"/>
                  <a:pt x="6414611" y="796980"/>
                  <a:pt x="6477000" y="890561"/>
                </a:cubicBezTo>
                <a:cubicBezTo>
                  <a:pt x="6480628" y="905075"/>
                  <a:pt x="6485425" y="919347"/>
                  <a:pt x="6487885" y="934104"/>
                </a:cubicBezTo>
                <a:cubicBezTo>
                  <a:pt x="6508399" y="1057188"/>
                  <a:pt x="6486302" y="983783"/>
                  <a:pt x="6509657" y="1053847"/>
                </a:cubicBezTo>
                <a:cubicBezTo>
                  <a:pt x="6506028" y="1068361"/>
                  <a:pt x="6509350" y="1086811"/>
                  <a:pt x="6498771" y="1097390"/>
                </a:cubicBezTo>
                <a:cubicBezTo>
                  <a:pt x="6488192" y="1107969"/>
                  <a:pt x="6469948" y="1105600"/>
                  <a:pt x="6455228" y="1108276"/>
                </a:cubicBezTo>
                <a:cubicBezTo>
                  <a:pt x="6429984" y="1112866"/>
                  <a:pt x="6404428" y="1115533"/>
                  <a:pt x="6379028" y="1119161"/>
                </a:cubicBezTo>
                <a:cubicBezTo>
                  <a:pt x="6368142" y="1122790"/>
                  <a:pt x="6355551" y="1123162"/>
                  <a:pt x="6346371" y="1130047"/>
                </a:cubicBezTo>
                <a:cubicBezTo>
                  <a:pt x="6323669" y="1147073"/>
                  <a:pt x="6285280" y="1186916"/>
                  <a:pt x="6270171" y="1217133"/>
                </a:cubicBezTo>
                <a:cubicBezTo>
                  <a:pt x="6265039" y="1227396"/>
                  <a:pt x="6266453" y="1240830"/>
                  <a:pt x="6259285" y="1249790"/>
                </a:cubicBezTo>
                <a:cubicBezTo>
                  <a:pt x="6243938" y="1268973"/>
                  <a:pt x="6215483" y="1275276"/>
                  <a:pt x="6193971" y="1282447"/>
                </a:cubicBezTo>
                <a:cubicBezTo>
                  <a:pt x="6169898" y="1306520"/>
                  <a:pt x="6154696" y="1317452"/>
                  <a:pt x="6139542" y="1347761"/>
                </a:cubicBezTo>
                <a:cubicBezTo>
                  <a:pt x="6134410" y="1358024"/>
                  <a:pt x="6135542" y="1371238"/>
                  <a:pt x="6128657" y="1380418"/>
                </a:cubicBezTo>
                <a:cubicBezTo>
                  <a:pt x="6113262" y="1400945"/>
                  <a:pt x="6088460" y="1413498"/>
                  <a:pt x="6074228" y="1434847"/>
                </a:cubicBezTo>
                <a:cubicBezTo>
                  <a:pt x="6056779" y="1461021"/>
                  <a:pt x="6025320" y="1512836"/>
                  <a:pt x="5998028" y="1521933"/>
                </a:cubicBezTo>
                <a:lnTo>
                  <a:pt x="5965371" y="1532818"/>
                </a:lnTo>
                <a:cubicBezTo>
                  <a:pt x="5954485" y="1540075"/>
                  <a:pt x="5944416" y="1548739"/>
                  <a:pt x="5932714" y="1554590"/>
                </a:cubicBezTo>
                <a:cubicBezTo>
                  <a:pt x="5922451" y="1559722"/>
                  <a:pt x="5903209" y="1554443"/>
                  <a:pt x="5900057" y="1565476"/>
                </a:cubicBezTo>
                <a:cubicBezTo>
                  <a:pt x="5893993" y="1586698"/>
                  <a:pt x="5905589" y="1609377"/>
                  <a:pt x="5910942" y="1630790"/>
                </a:cubicBezTo>
                <a:cubicBezTo>
                  <a:pt x="5916508" y="1653054"/>
                  <a:pt x="5925457" y="1674333"/>
                  <a:pt x="5932714" y="1696104"/>
                </a:cubicBezTo>
                <a:cubicBezTo>
                  <a:pt x="5944212" y="1730597"/>
                  <a:pt x="5941255" y="1731272"/>
                  <a:pt x="5965371" y="1761418"/>
                </a:cubicBezTo>
                <a:cubicBezTo>
                  <a:pt x="5971782" y="1769432"/>
                  <a:pt x="5979885" y="1775933"/>
                  <a:pt x="5987142" y="1783190"/>
                </a:cubicBezTo>
                <a:cubicBezTo>
                  <a:pt x="6008914" y="1779561"/>
                  <a:pt x="6031044" y="1777657"/>
                  <a:pt x="6052457" y="1772304"/>
                </a:cubicBezTo>
                <a:cubicBezTo>
                  <a:pt x="6074721" y="1766738"/>
                  <a:pt x="6117771" y="1750533"/>
                  <a:pt x="6117771" y="1750533"/>
                </a:cubicBezTo>
                <a:cubicBezTo>
                  <a:pt x="6160534" y="1707768"/>
                  <a:pt x="6158013" y="1699138"/>
                  <a:pt x="6259285" y="1739647"/>
                </a:cubicBezTo>
                <a:cubicBezTo>
                  <a:pt x="6269939" y="1743908"/>
                  <a:pt x="6252028" y="1761418"/>
                  <a:pt x="6248400" y="1772304"/>
                </a:cubicBezTo>
                <a:cubicBezTo>
                  <a:pt x="6244771" y="1801333"/>
                  <a:pt x="6242747" y="1830607"/>
                  <a:pt x="6237514" y="1859390"/>
                </a:cubicBezTo>
                <a:cubicBezTo>
                  <a:pt x="6235461" y="1870679"/>
                  <a:pt x="6226628" y="1880572"/>
                  <a:pt x="6226628" y="1892047"/>
                </a:cubicBezTo>
                <a:cubicBezTo>
                  <a:pt x="6226628" y="1903522"/>
                  <a:pt x="6231941" y="1914673"/>
                  <a:pt x="6237514" y="1924704"/>
                </a:cubicBezTo>
                <a:cubicBezTo>
                  <a:pt x="6268286" y="1980092"/>
                  <a:pt x="6269798" y="1978758"/>
                  <a:pt x="6302828" y="2011790"/>
                </a:cubicBezTo>
                <a:cubicBezTo>
                  <a:pt x="6306457" y="2022676"/>
                  <a:pt x="6308141" y="2034416"/>
                  <a:pt x="6313714" y="2044447"/>
                </a:cubicBezTo>
                <a:cubicBezTo>
                  <a:pt x="6326421" y="2067320"/>
                  <a:pt x="6357257" y="2109761"/>
                  <a:pt x="6357257" y="2109761"/>
                </a:cubicBezTo>
                <a:cubicBezTo>
                  <a:pt x="6375271" y="2163806"/>
                  <a:pt x="6364433" y="2175847"/>
                  <a:pt x="6411685" y="2196847"/>
                </a:cubicBezTo>
                <a:cubicBezTo>
                  <a:pt x="6432656" y="2206167"/>
                  <a:pt x="6455228" y="2211361"/>
                  <a:pt x="6477000" y="2218618"/>
                </a:cubicBezTo>
                <a:lnTo>
                  <a:pt x="6509657" y="2229504"/>
                </a:lnTo>
                <a:cubicBezTo>
                  <a:pt x="6516914" y="2236761"/>
                  <a:pt x="6523414" y="2244865"/>
                  <a:pt x="6531428" y="2251276"/>
                </a:cubicBezTo>
                <a:cubicBezTo>
                  <a:pt x="6541644" y="2259449"/>
                  <a:pt x="6554834" y="2263796"/>
                  <a:pt x="6564085" y="2273047"/>
                </a:cubicBezTo>
                <a:cubicBezTo>
                  <a:pt x="6573336" y="2282298"/>
                  <a:pt x="6578600" y="2294818"/>
                  <a:pt x="6585857" y="2305704"/>
                </a:cubicBezTo>
                <a:cubicBezTo>
                  <a:pt x="6610874" y="2380755"/>
                  <a:pt x="6591401" y="2354791"/>
                  <a:pt x="6629400" y="2392790"/>
                </a:cubicBezTo>
                <a:cubicBezTo>
                  <a:pt x="6660236" y="2485305"/>
                  <a:pt x="6617229" y="2372503"/>
                  <a:pt x="6662057" y="2447218"/>
                </a:cubicBezTo>
                <a:cubicBezTo>
                  <a:pt x="6667961" y="2457058"/>
                  <a:pt x="6669314" y="2468990"/>
                  <a:pt x="6672942" y="2479876"/>
                </a:cubicBezTo>
                <a:cubicBezTo>
                  <a:pt x="6669314" y="2498019"/>
                  <a:pt x="6668553" y="2516980"/>
                  <a:pt x="6662057" y="2534304"/>
                </a:cubicBezTo>
                <a:cubicBezTo>
                  <a:pt x="6657463" y="2546554"/>
                  <a:pt x="6650501" y="2558788"/>
                  <a:pt x="6640285" y="2566961"/>
                </a:cubicBezTo>
                <a:cubicBezTo>
                  <a:pt x="6631325" y="2574129"/>
                  <a:pt x="6618661" y="2574695"/>
                  <a:pt x="6607628" y="2577847"/>
                </a:cubicBezTo>
                <a:cubicBezTo>
                  <a:pt x="6511921" y="2605193"/>
                  <a:pt x="6609748" y="2573513"/>
                  <a:pt x="6531428" y="2599618"/>
                </a:cubicBezTo>
                <a:cubicBezTo>
                  <a:pt x="6524171" y="2606875"/>
                  <a:pt x="6514937" y="2612589"/>
                  <a:pt x="6509657" y="2621390"/>
                </a:cubicBezTo>
                <a:cubicBezTo>
                  <a:pt x="6490619" y="2653120"/>
                  <a:pt x="6497233" y="2699188"/>
                  <a:pt x="6509657" y="2730247"/>
                </a:cubicBezTo>
                <a:cubicBezTo>
                  <a:pt x="6515374" y="2744541"/>
                  <a:pt x="6529505" y="2754365"/>
                  <a:pt x="6542314" y="2762904"/>
                </a:cubicBezTo>
                <a:cubicBezTo>
                  <a:pt x="6551861" y="2769269"/>
                  <a:pt x="6564085" y="2770161"/>
                  <a:pt x="6574971" y="2773790"/>
                </a:cubicBezTo>
                <a:cubicBezTo>
                  <a:pt x="6582228" y="2784676"/>
                  <a:pt x="6588569" y="2796231"/>
                  <a:pt x="6596742" y="2806447"/>
                </a:cubicBezTo>
                <a:cubicBezTo>
                  <a:pt x="6609220" y="2822044"/>
                  <a:pt x="6633615" y="2842187"/>
                  <a:pt x="6651171" y="2849990"/>
                </a:cubicBezTo>
                <a:cubicBezTo>
                  <a:pt x="6672142" y="2859311"/>
                  <a:pt x="6716485" y="2871761"/>
                  <a:pt x="6716485" y="2871761"/>
                </a:cubicBezTo>
                <a:cubicBezTo>
                  <a:pt x="6736736" y="2892012"/>
                  <a:pt x="6743449" y="2901571"/>
                  <a:pt x="6770914" y="2915304"/>
                </a:cubicBezTo>
                <a:cubicBezTo>
                  <a:pt x="6781177" y="2920436"/>
                  <a:pt x="6792685" y="2922561"/>
                  <a:pt x="6803571" y="2926190"/>
                </a:cubicBezTo>
                <a:cubicBezTo>
                  <a:pt x="6866114" y="2988732"/>
                  <a:pt x="6833659" y="2972504"/>
                  <a:pt x="6890657" y="2991504"/>
                </a:cubicBezTo>
                <a:cubicBezTo>
                  <a:pt x="6995484" y="3096331"/>
                  <a:pt x="6883956" y="2990497"/>
                  <a:pt x="6966857" y="3056818"/>
                </a:cubicBezTo>
                <a:cubicBezTo>
                  <a:pt x="6974871" y="3063229"/>
                  <a:pt x="6979827" y="3073309"/>
                  <a:pt x="6988628" y="3078590"/>
                </a:cubicBezTo>
                <a:cubicBezTo>
                  <a:pt x="6998467" y="3084494"/>
                  <a:pt x="7011022" y="3084344"/>
                  <a:pt x="7021285" y="3089476"/>
                </a:cubicBezTo>
                <a:cubicBezTo>
                  <a:pt x="7032987" y="3095327"/>
                  <a:pt x="7042240" y="3105396"/>
                  <a:pt x="7053942" y="3111247"/>
                </a:cubicBezTo>
                <a:cubicBezTo>
                  <a:pt x="7069561" y="3119056"/>
                  <a:pt x="7116187" y="3129529"/>
                  <a:pt x="7130142" y="3133018"/>
                </a:cubicBezTo>
                <a:cubicBezTo>
                  <a:pt x="7137399" y="3140275"/>
                  <a:pt x="7146633" y="3145989"/>
                  <a:pt x="7151914" y="3154790"/>
                </a:cubicBezTo>
                <a:cubicBezTo>
                  <a:pt x="7157818" y="3164629"/>
                  <a:pt x="7155632" y="3178487"/>
                  <a:pt x="7162800" y="3187447"/>
                </a:cubicBezTo>
                <a:cubicBezTo>
                  <a:pt x="7170973" y="3197663"/>
                  <a:pt x="7185241" y="3201045"/>
                  <a:pt x="7195457" y="3209218"/>
                </a:cubicBezTo>
                <a:cubicBezTo>
                  <a:pt x="7238151" y="3243374"/>
                  <a:pt x="7193170" y="3222970"/>
                  <a:pt x="7249885" y="3241876"/>
                </a:cubicBezTo>
                <a:cubicBezTo>
                  <a:pt x="7257142" y="3249133"/>
                  <a:pt x="7262856" y="3258367"/>
                  <a:pt x="7271657" y="3263647"/>
                </a:cubicBezTo>
                <a:cubicBezTo>
                  <a:pt x="7281496" y="3269551"/>
                  <a:pt x="7300052" y="3263879"/>
                  <a:pt x="7304314" y="3274533"/>
                </a:cubicBezTo>
                <a:cubicBezTo>
                  <a:pt x="7316517" y="3305041"/>
                  <a:pt x="7300506" y="3343115"/>
                  <a:pt x="7315200" y="3372504"/>
                </a:cubicBezTo>
                <a:cubicBezTo>
                  <a:pt x="7321891" y="3385885"/>
                  <a:pt x="7344357" y="3379280"/>
                  <a:pt x="7358742" y="3383390"/>
                </a:cubicBezTo>
                <a:cubicBezTo>
                  <a:pt x="7369775" y="3386542"/>
                  <a:pt x="7380514" y="3390647"/>
                  <a:pt x="7391400" y="3394276"/>
                </a:cubicBezTo>
                <a:cubicBezTo>
                  <a:pt x="7395028" y="3408790"/>
                  <a:pt x="7397986" y="3423488"/>
                  <a:pt x="7402285" y="3437818"/>
                </a:cubicBezTo>
                <a:cubicBezTo>
                  <a:pt x="7408879" y="3459800"/>
                  <a:pt x="7418491" y="3480869"/>
                  <a:pt x="7424057" y="3503133"/>
                </a:cubicBezTo>
                <a:cubicBezTo>
                  <a:pt x="7434431" y="3544633"/>
                  <a:pt x="7429864" y="3547114"/>
                  <a:pt x="7456714" y="3579333"/>
                </a:cubicBezTo>
                <a:cubicBezTo>
                  <a:pt x="7466569" y="3591159"/>
                  <a:pt x="7479516" y="3600163"/>
                  <a:pt x="7489371" y="3611990"/>
                </a:cubicBezTo>
                <a:cubicBezTo>
                  <a:pt x="7497746" y="3622041"/>
                  <a:pt x="7500048" y="3637713"/>
                  <a:pt x="7511142" y="3644647"/>
                </a:cubicBezTo>
                <a:cubicBezTo>
                  <a:pt x="7530603" y="3656810"/>
                  <a:pt x="7576457" y="3666418"/>
                  <a:pt x="7576457" y="3666418"/>
                </a:cubicBezTo>
                <a:cubicBezTo>
                  <a:pt x="7609114" y="3688190"/>
                  <a:pt x="7612742" y="3684561"/>
                  <a:pt x="7630885" y="3720847"/>
                </a:cubicBezTo>
                <a:cubicBezTo>
                  <a:pt x="7636017" y="3731110"/>
                  <a:pt x="7635102" y="3744167"/>
                  <a:pt x="7641771" y="3753504"/>
                </a:cubicBezTo>
                <a:cubicBezTo>
                  <a:pt x="7676713" y="3802422"/>
                  <a:pt x="7679613" y="3788131"/>
                  <a:pt x="7717971" y="3818818"/>
                </a:cubicBezTo>
                <a:cubicBezTo>
                  <a:pt x="7760665" y="3852974"/>
                  <a:pt x="7715683" y="3832570"/>
                  <a:pt x="7772400" y="3851476"/>
                </a:cubicBezTo>
                <a:cubicBezTo>
                  <a:pt x="7776028" y="3862362"/>
                  <a:pt x="7787547" y="3873479"/>
                  <a:pt x="7783285" y="3884133"/>
                </a:cubicBezTo>
                <a:cubicBezTo>
                  <a:pt x="7778426" y="3896280"/>
                  <a:pt x="7765142" y="3902276"/>
                  <a:pt x="7761514" y="3905904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 w="190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848892" y="1542969"/>
            <a:ext cx="2685508" cy="4880449"/>
          </a:xfrm>
          <a:custGeom>
            <a:avLst/>
            <a:gdLst>
              <a:gd name="connsiteX0" fmla="*/ 312422 w 2685508"/>
              <a:gd name="connsiteY0" fmla="*/ 296717 h 4880449"/>
              <a:gd name="connsiteX1" fmla="*/ 312422 w 2685508"/>
              <a:gd name="connsiteY1" fmla="*/ 296717 h 4880449"/>
              <a:gd name="connsiteX2" fmla="*/ 345079 w 2685508"/>
              <a:gd name="connsiteY2" fmla="*/ 383802 h 4880449"/>
              <a:gd name="connsiteX3" fmla="*/ 377737 w 2685508"/>
              <a:gd name="connsiteY3" fmla="*/ 405574 h 4880449"/>
              <a:gd name="connsiteX4" fmla="*/ 399508 w 2685508"/>
              <a:gd name="connsiteY4" fmla="*/ 438231 h 4880449"/>
              <a:gd name="connsiteX5" fmla="*/ 388622 w 2685508"/>
              <a:gd name="connsiteY5" fmla="*/ 514431 h 4880449"/>
              <a:gd name="connsiteX6" fmla="*/ 355965 w 2685508"/>
              <a:gd name="connsiteY6" fmla="*/ 536202 h 4880449"/>
              <a:gd name="connsiteX7" fmla="*/ 301537 w 2685508"/>
              <a:gd name="connsiteY7" fmla="*/ 568860 h 4880449"/>
              <a:gd name="connsiteX8" fmla="*/ 247108 w 2685508"/>
              <a:gd name="connsiteY8" fmla="*/ 612402 h 4880449"/>
              <a:gd name="connsiteX9" fmla="*/ 225337 w 2685508"/>
              <a:gd name="connsiteY9" fmla="*/ 634174 h 4880449"/>
              <a:gd name="connsiteX10" fmla="*/ 181794 w 2685508"/>
              <a:gd name="connsiteY10" fmla="*/ 655945 h 4880449"/>
              <a:gd name="connsiteX11" fmla="*/ 127365 w 2685508"/>
              <a:gd name="connsiteY11" fmla="*/ 699488 h 4880449"/>
              <a:gd name="connsiteX12" fmla="*/ 138251 w 2685508"/>
              <a:gd name="connsiteY12" fmla="*/ 753917 h 4880449"/>
              <a:gd name="connsiteX13" fmla="*/ 170908 w 2685508"/>
              <a:gd name="connsiteY13" fmla="*/ 775688 h 4880449"/>
              <a:gd name="connsiteX14" fmla="*/ 192679 w 2685508"/>
              <a:gd name="connsiteY14" fmla="*/ 797460 h 4880449"/>
              <a:gd name="connsiteX15" fmla="*/ 203565 w 2685508"/>
              <a:gd name="connsiteY15" fmla="*/ 830117 h 4880449"/>
              <a:gd name="connsiteX16" fmla="*/ 247108 w 2685508"/>
              <a:gd name="connsiteY16" fmla="*/ 873660 h 4880449"/>
              <a:gd name="connsiteX17" fmla="*/ 257994 w 2685508"/>
              <a:gd name="connsiteY17" fmla="*/ 1102260 h 4880449"/>
              <a:gd name="connsiteX18" fmla="*/ 290651 w 2685508"/>
              <a:gd name="connsiteY18" fmla="*/ 1134917 h 4880449"/>
              <a:gd name="connsiteX19" fmla="*/ 355965 w 2685508"/>
              <a:gd name="connsiteY19" fmla="*/ 1167574 h 4880449"/>
              <a:gd name="connsiteX20" fmla="*/ 377737 w 2685508"/>
              <a:gd name="connsiteY20" fmla="*/ 1189345 h 4880449"/>
              <a:gd name="connsiteX21" fmla="*/ 562794 w 2685508"/>
              <a:gd name="connsiteY21" fmla="*/ 1222002 h 4880449"/>
              <a:gd name="connsiteX22" fmla="*/ 606337 w 2685508"/>
              <a:gd name="connsiteY22" fmla="*/ 1265545 h 4880449"/>
              <a:gd name="connsiteX23" fmla="*/ 628108 w 2685508"/>
              <a:gd name="connsiteY23" fmla="*/ 1287317 h 4880449"/>
              <a:gd name="connsiteX24" fmla="*/ 638994 w 2685508"/>
              <a:gd name="connsiteY24" fmla="*/ 1319974 h 4880449"/>
              <a:gd name="connsiteX25" fmla="*/ 682537 w 2685508"/>
              <a:gd name="connsiteY25" fmla="*/ 1385288 h 4880449"/>
              <a:gd name="connsiteX26" fmla="*/ 715194 w 2685508"/>
              <a:gd name="connsiteY26" fmla="*/ 1494145 h 4880449"/>
              <a:gd name="connsiteX27" fmla="*/ 747851 w 2685508"/>
              <a:gd name="connsiteY27" fmla="*/ 1515917 h 4880449"/>
              <a:gd name="connsiteX28" fmla="*/ 780508 w 2685508"/>
              <a:gd name="connsiteY28" fmla="*/ 1526802 h 4880449"/>
              <a:gd name="connsiteX29" fmla="*/ 758737 w 2685508"/>
              <a:gd name="connsiteY29" fmla="*/ 1526802 h 4880449"/>
              <a:gd name="connsiteX30" fmla="*/ 736965 w 2685508"/>
              <a:gd name="connsiteY30" fmla="*/ 1624774 h 4880449"/>
              <a:gd name="connsiteX31" fmla="*/ 726079 w 2685508"/>
              <a:gd name="connsiteY31" fmla="*/ 1668317 h 4880449"/>
              <a:gd name="connsiteX32" fmla="*/ 660765 w 2685508"/>
              <a:gd name="connsiteY32" fmla="*/ 1690088 h 4880449"/>
              <a:gd name="connsiteX33" fmla="*/ 595451 w 2685508"/>
              <a:gd name="connsiteY33" fmla="*/ 1722745 h 4880449"/>
              <a:gd name="connsiteX34" fmla="*/ 530137 w 2685508"/>
              <a:gd name="connsiteY34" fmla="*/ 1744517 h 4880449"/>
              <a:gd name="connsiteX35" fmla="*/ 421279 w 2685508"/>
              <a:gd name="connsiteY35" fmla="*/ 1700974 h 4880449"/>
              <a:gd name="connsiteX36" fmla="*/ 355965 w 2685508"/>
              <a:gd name="connsiteY36" fmla="*/ 1744517 h 4880449"/>
              <a:gd name="connsiteX37" fmla="*/ 334194 w 2685508"/>
              <a:gd name="connsiteY37" fmla="*/ 1809831 h 4880449"/>
              <a:gd name="connsiteX38" fmla="*/ 345079 w 2685508"/>
              <a:gd name="connsiteY38" fmla="*/ 1940460 h 4880449"/>
              <a:gd name="connsiteX39" fmla="*/ 355965 w 2685508"/>
              <a:gd name="connsiteY39" fmla="*/ 1973117 h 4880449"/>
              <a:gd name="connsiteX40" fmla="*/ 399508 w 2685508"/>
              <a:gd name="connsiteY40" fmla="*/ 2016660 h 4880449"/>
              <a:gd name="connsiteX41" fmla="*/ 443051 w 2685508"/>
              <a:gd name="connsiteY41" fmla="*/ 2071088 h 4880449"/>
              <a:gd name="connsiteX42" fmla="*/ 464822 w 2685508"/>
              <a:gd name="connsiteY42" fmla="*/ 2103745 h 4880449"/>
              <a:gd name="connsiteX43" fmla="*/ 497479 w 2685508"/>
              <a:gd name="connsiteY43" fmla="*/ 2114631 h 4880449"/>
              <a:gd name="connsiteX44" fmla="*/ 530137 w 2685508"/>
              <a:gd name="connsiteY44" fmla="*/ 2136402 h 4880449"/>
              <a:gd name="connsiteX45" fmla="*/ 551908 w 2685508"/>
              <a:gd name="connsiteY45" fmla="*/ 2158174 h 4880449"/>
              <a:gd name="connsiteX46" fmla="*/ 617222 w 2685508"/>
              <a:gd name="connsiteY46" fmla="*/ 2190831 h 4880449"/>
              <a:gd name="connsiteX47" fmla="*/ 638994 w 2685508"/>
              <a:gd name="connsiteY47" fmla="*/ 2212602 h 4880449"/>
              <a:gd name="connsiteX48" fmla="*/ 628108 w 2685508"/>
              <a:gd name="connsiteY48" fmla="*/ 2245260 h 4880449"/>
              <a:gd name="connsiteX49" fmla="*/ 595451 w 2685508"/>
              <a:gd name="connsiteY49" fmla="*/ 2277917 h 4880449"/>
              <a:gd name="connsiteX50" fmla="*/ 475708 w 2685508"/>
              <a:gd name="connsiteY50" fmla="*/ 2299688 h 4880449"/>
              <a:gd name="connsiteX51" fmla="*/ 345079 w 2685508"/>
              <a:gd name="connsiteY51" fmla="*/ 2343231 h 4880449"/>
              <a:gd name="connsiteX52" fmla="*/ 312422 w 2685508"/>
              <a:gd name="connsiteY52" fmla="*/ 2354117 h 4880449"/>
              <a:gd name="connsiteX53" fmla="*/ 279765 w 2685508"/>
              <a:gd name="connsiteY53" fmla="*/ 2375888 h 4880449"/>
              <a:gd name="connsiteX54" fmla="*/ 236222 w 2685508"/>
              <a:gd name="connsiteY54" fmla="*/ 2419431 h 4880449"/>
              <a:gd name="connsiteX55" fmla="*/ 214451 w 2685508"/>
              <a:gd name="connsiteY55" fmla="*/ 2506517 h 4880449"/>
              <a:gd name="connsiteX56" fmla="*/ 138251 w 2685508"/>
              <a:gd name="connsiteY56" fmla="*/ 2615374 h 4880449"/>
              <a:gd name="connsiteX57" fmla="*/ 149137 w 2685508"/>
              <a:gd name="connsiteY57" fmla="*/ 2669802 h 4880449"/>
              <a:gd name="connsiteX58" fmla="*/ 170908 w 2685508"/>
              <a:gd name="connsiteY58" fmla="*/ 2691574 h 4880449"/>
              <a:gd name="connsiteX59" fmla="*/ 160022 w 2685508"/>
              <a:gd name="connsiteY59" fmla="*/ 2811317 h 4880449"/>
              <a:gd name="connsiteX60" fmla="*/ 170908 w 2685508"/>
              <a:gd name="connsiteY60" fmla="*/ 2963717 h 4880449"/>
              <a:gd name="connsiteX61" fmla="*/ 170908 w 2685508"/>
              <a:gd name="connsiteY61" fmla="*/ 3137888 h 4880449"/>
              <a:gd name="connsiteX62" fmla="*/ 127365 w 2685508"/>
              <a:gd name="connsiteY62" fmla="*/ 3181431 h 4880449"/>
              <a:gd name="connsiteX63" fmla="*/ 105594 w 2685508"/>
              <a:gd name="connsiteY63" fmla="*/ 3214088 h 4880449"/>
              <a:gd name="connsiteX64" fmla="*/ 83822 w 2685508"/>
              <a:gd name="connsiteY64" fmla="*/ 3279402 h 4880449"/>
              <a:gd name="connsiteX65" fmla="*/ 62051 w 2685508"/>
              <a:gd name="connsiteY65" fmla="*/ 3312060 h 4880449"/>
              <a:gd name="connsiteX66" fmla="*/ 18508 w 2685508"/>
              <a:gd name="connsiteY66" fmla="*/ 3366488 h 4880449"/>
              <a:gd name="connsiteX67" fmla="*/ 40279 w 2685508"/>
              <a:gd name="connsiteY67" fmla="*/ 3388260 h 4880449"/>
              <a:gd name="connsiteX68" fmla="*/ 170908 w 2685508"/>
              <a:gd name="connsiteY68" fmla="*/ 3420917 h 4880449"/>
              <a:gd name="connsiteX69" fmla="*/ 203565 w 2685508"/>
              <a:gd name="connsiteY69" fmla="*/ 3431802 h 4880449"/>
              <a:gd name="connsiteX70" fmla="*/ 312422 w 2685508"/>
              <a:gd name="connsiteY70" fmla="*/ 3442688 h 4880449"/>
              <a:gd name="connsiteX71" fmla="*/ 399508 w 2685508"/>
              <a:gd name="connsiteY71" fmla="*/ 3464460 h 4880449"/>
              <a:gd name="connsiteX72" fmla="*/ 464822 w 2685508"/>
              <a:gd name="connsiteY72" fmla="*/ 3486231 h 4880449"/>
              <a:gd name="connsiteX73" fmla="*/ 562794 w 2685508"/>
              <a:gd name="connsiteY73" fmla="*/ 3508002 h 4880449"/>
              <a:gd name="connsiteX74" fmla="*/ 660765 w 2685508"/>
              <a:gd name="connsiteY74" fmla="*/ 3562431 h 4880449"/>
              <a:gd name="connsiteX75" fmla="*/ 715194 w 2685508"/>
              <a:gd name="connsiteY75" fmla="*/ 3595088 h 4880449"/>
              <a:gd name="connsiteX76" fmla="*/ 769622 w 2685508"/>
              <a:gd name="connsiteY76" fmla="*/ 3627745 h 4880449"/>
              <a:gd name="connsiteX77" fmla="*/ 802279 w 2685508"/>
              <a:gd name="connsiteY77" fmla="*/ 3649517 h 4880449"/>
              <a:gd name="connsiteX78" fmla="*/ 845822 w 2685508"/>
              <a:gd name="connsiteY78" fmla="*/ 3660402 h 4880449"/>
              <a:gd name="connsiteX79" fmla="*/ 1226822 w 2685508"/>
              <a:gd name="connsiteY79" fmla="*/ 3682174 h 4880449"/>
              <a:gd name="connsiteX80" fmla="*/ 1259479 w 2685508"/>
              <a:gd name="connsiteY80" fmla="*/ 3693060 h 4880449"/>
              <a:gd name="connsiteX81" fmla="*/ 1270365 w 2685508"/>
              <a:gd name="connsiteY81" fmla="*/ 3725717 h 4880449"/>
              <a:gd name="connsiteX82" fmla="*/ 1292137 w 2685508"/>
              <a:gd name="connsiteY82" fmla="*/ 3758374 h 4880449"/>
              <a:gd name="connsiteX83" fmla="*/ 1357451 w 2685508"/>
              <a:gd name="connsiteY83" fmla="*/ 3801917 h 4880449"/>
              <a:gd name="connsiteX84" fmla="*/ 1390108 w 2685508"/>
              <a:gd name="connsiteY84" fmla="*/ 3823688 h 4880449"/>
              <a:gd name="connsiteX85" fmla="*/ 1422765 w 2685508"/>
              <a:gd name="connsiteY85" fmla="*/ 3845460 h 4880449"/>
              <a:gd name="connsiteX86" fmla="*/ 1433651 w 2685508"/>
              <a:gd name="connsiteY86" fmla="*/ 3878117 h 4880449"/>
              <a:gd name="connsiteX87" fmla="*/ 1411879 w 2685508"/>
              <a:gd name="connsiteY87" fmla="*/ 3910774 h 4880449"/>
              <a:gd name="connsiteX88" fmla="*/ 1368337 w 2685508"/>
              <a:gd name="connsiteY88" fmla="*/ 3943431 h 4880449"/>
              <a:gd name="connsiteX89" fmla="*/ 1335679 w 2685508"/>
              <a:gd name="connsiteY89" fmla="*/ 3954317 h 4880449"/>
              <a:gd name="connsiteX90" fmla="*/ 1172394 w 2685508"/>
              <a:gd name="connsiteY90" fmla="*/ 3965202 h 4880449"/>
              <a:gd name="connsiteX91" fmla="*/ 1063537 w 2685508"/>
              <a:gd name="connsiteY91" fmla="*/ 3997860 h 4880449"/>
              <a:gd name="connsiteX92" fmla="*/ 1030879 w 2685508"/>
              <a:gd name="connsiteY92" fmla="*/ 4008745 h 4880449"/>
              <a:gd name="connsiteX93" fmla="*/ 998222 w 2685508"/>
              <a:gd name="connsiteY93" fmla="*/ 4019631 h 4880449"/>
              <a:gd name="connsiteX94" fmla="*/ 932908 w 2685508"/>
              <a:gd name="connsiteY94" fmla="*/ 4030517 h 4880449"/>
              <a:gd name="connsiteX95" fmla="*/ 900251 w 2685508"/>
              <a:gd name="connsiteY95" fmla="*/ 4041402 h 4880449"/>
              <a:gd name="connsiteX96" fmla="*/ 813165 w 2685508"/>
              <a:gd name="connsiteY96" fmla="*/ 4052288 h 4880449"/>
              <a:gd name="connsiteX97" fmla="*/ 747851 w 2685508"/>
              <a:gd name="connsiteY97" fmla="*/ 4084945 h 4880449"/>
              <a:gd name="connsiteX98" fmla="*/ 715194 w 2685508"/>
              <a:gd name="connsiteY98" fmla="*/ 4095831 h 4880449"/>
              <a:gd name="connsiteX99" fmla="*/ 671651 w 2685508"/>
              <a:gd name="connsiteY99" fmla="*/ 4117602 h 4880449"/>
              <a:gd name="connsiteX100" fmla="*/ 638994 w 2685508"/>
              <a:gd name="connsiteY100" fmla="*/ 4139374 h 4880449"/>
              <a:gd name="connsiteX101" fmla="*/ 573679 w 2685508"/>
              <a:gd name="connsiteY101" fmla="*/ 4161145 h 4880449"/>
              <a:gd name="connsiteX102" fmla="*/ 541022 w 2685508"/>
              <a:gd name="connsiteY102" fmla="*/ 4172031 h 4880449"/>
              <a:gd name="connsiteX103" fmla="*/ 519251 w 2685508"/>
              <a:gd name="connsiteY103" fmla="*/ 4204688 h 4880449"/>
              <a:gd name="connsiteX104" fmla="*/ 497479 w 2685508"/>
              <a:gd name="connsiteY104" fmla="*/ 4226460 h 4880449"/>
              <a:gd name="connsiteX105" fmla="*/ 486594 w 2685508"/>
              <a:gd name="connsiteY105" fmla="*/ 4259117 h 4880449"/>
              <a:gd name="connsiteX106" fmla="*/ 508365 w 2685508"/>
              <a:gd name="connsiteY106" fmla="*/ 4291774 h 4880449"/>
              <a:gd name="connsiteX107" fmla="*/ 551908 w 2685508"/>
              <a:gd name="connsiteY107" fmla="*/ 4335317 h 4880449"/>
              <a:gd name="connsiteX108" fmla="*/ 573679 w 2685508"/>
              <a:gd name="connsiteY108" fmla="*/ 4367974 h 4880449"/>
              <a:gd name="connsiteX109" fmla="*/ 628108 w 2685508"/>
              <a:gd name="connsiteY109" fmla="*/ 4411517 h 4880449"/>
              <a:gd name="connsiteX110" fmla="*/ 660765 w 2685508"/>
              <a:gd name="connsiteY110" fmla="*/ 4422402 h 4880449"/>
              <a:gd name="connsiteX111" fmla="*/ 769622 w 2685508"/>
              <a:gd name="connsiteY111" fmla="*/ 4444174 h 4880449"/>
              <a:gd name="connsiteX112" fmla="*/ 856708 w 2685508"/>
              <a:gd name="connsiteY112" fmla="*/ 4520374 h 4880449"/>
              <a:gd name="connsiteX113" fmla="*/ 878479 w 2685508"/>
              <a:gd name="connsiteY113" fmla="*/ 4553031 h 4880449"/>
              <a:gd name="connsiteX114" fmla="*/ 911137 w 2685508"/>
              <a:gd name="connsiteY114" fmla="*/ 4563917 h 4880449"/>
              <a:gd name="connsiteX115" fmla="*/ 976451 w 2685508"/>
              <a:gd name="connsiteY115" fmla="*/ 4596574 h 4880449"/>
              <a:gd name="connsiteX116" fmla="*/ 1248594 w 2685508"/>
              <a:gd name="connsiteY116" fmla="*/ 4607460 h 4880449"/>
              <a:gd name="connsiteX117" fmla="*/ 1324794 w 2685508"/>
              <a:gd name="connsiteY117" fmla="*/ 4694545 h 4880449"/>
              <a:gd name="connsiteX118" fmla="*/ 1346565 w 2685508"/>
              <a:gd name="connsiteY118" fmla="*/ 4716317 h 4880449"/>
              <a:gd name="connsiteX119" fmla="*/ 1422765 w 2685508"/>
              <a:gd name="connsiteY119" fmla="*/ 4759860 h 4880449"/>
              <a:gd name="connsiteX120" fmla="*/ 1455422 w 2685508"/>
              <a:gd name="connsiteY120" fmla="*/ 4770745 h 4880449"/>
              <a:gd name="connsiteX121" fmla="*/ 1488079 w 2685508"/>
              <a:gd name="connsiteY121" fmla="*/ 4792517 h 4880449"/>
              <a:gd name="connsiteX122" fmla="*/ 1531622 w 2685508"/>
              <a:gd name="connsiteY122" fmla="*/ 4836060 h 4880449"/>
              <a:gd name="connsiteX123" fmla="*/ 1542508 w 2685508"/>
              <a:gd name="connsiteY123" fmla="*/ 4868717 h 4880449"/>
              <a:gd name="connsiteX124" fmla="*/ 1640479 w 2685508"/>
              <a:gd name="connsiteY124" fmla="*/ 4836060 h 4880449"/>
              <a:gd name="connsiteX125" fmla="*/ 1673137 w 2685508"/>
              <a:gd name="connsiteY125" fmla="*/ 4781631 h 4880449"/>
              <a:gd name="connsiteX126" fmla="*/ 1694908 w 2685508"/>
              <a:gd name="connsiteY126" fmla="*/ 4748974 h 4880449"/>
              <a:gd name="connsiteX127" fmla="*/ 1749337 w 2685508"/>
              <a:gd name="connsiteY127" fmla="*/ 4705431 h 4880449"/>
              <a:gd name="connsiteX128" fmla="*/ 1836422 w 2685508"/>
              <a:gd name="connsiteY128" fmla="*/ 4683660 h 4880449"/>
              <a:gd name="connsiteX129" fmla="*/ 1869079 w 2685508"/>
              <a:gd name="connsiteY129" fmla="*/ 4672774 h 4880449"/>
              <a:gd name="connsiteX130" fmla="*/ 1934394 w 2685508"/>
              <a:gd name="connsiteY130" fmla="*/ 4661888 h 4880449"/>
              <a:gd name="connsiteX131" fmla="*/ 1977937 w 2685508"/>
              <a:gd name="connsiteY131" fmla="*/ 4651002 h 4880449"/>
              <a:gd name="connsiteX132" fmla="*/ 2130337 w 2685508"/>
              <a:gd name="connsiteY132" fmla="*/ 4640117 h 4880449"/>
              <a:gd name="connsiteX133" fmla="*/ 2173879 w 2685508"/>
              <a:gd name="connsiteY133" fmla="*/ 4629231 h 4880449"/>
              <a:gd name="connsiteX134" fmla="*/ 2195651 w 2685508"/>
              <a:gd name="connsiteY134" fmla="*/ 4607460 h 4880449"/>
              <a:gd name="connsiteX135" fmla="*/ 2228308 w 2685508"/>
              <a:gd name="connsiteY135" fmla="*/ 4596574 h 4880449"/>
              <a:gd name="connsiteX136" fmla="*/ 2271851 w 2685508"/>
              <a:gd name="connsiteY136" fmla="*/ 4553031 h 4880449"/>
              <a:gd name="connsiteX137" fmla="*/ 2380708 w 2685508"/>
              <a:gd name="connsiteY137" fmla="*/ 4487717 h 4880449"/>
              <a:gd name="connsiteX138" fmla="*/ 2446022 w 2685508"/>
              <a:gd name="connsiteY138" fmla="*/ 4455060 h 4880449"/>
              <a:gd name="connsiteX139" fmla="*/ 2478679 w 2685508"/>
              <a:gd name="connsiteY139" fmla="*/ 4433288 h 4880449"/>
              <a:gd name="connsiteX140" fmla="*/ 2511337 w 2685508"/>
              <a:gd name="connsiteY140" fmla="*/ 4422402 h 4880449"/>
              <a:gd name="connsiteX141" fmla="*/ 2576651 w 2685508"/>
              <a:gd name="connsiteY141" fmla="*/ 4357088 h 4880449"/>
              <a:gd name="connsiteX142" fmla="*/ 2609308 w 2685508"/>
              <a:gd name="connsiteY142" fmla="*/ 4324431 h 4880449"/>
              <a:gd name="connsiteX143" fmla="*/ 2641965 w 2685508"/>
              <a:gd name="connsiteY143" fmla="*/ 4291774 h 4880449"/>
              <a:gd name="connsiteX144" fmla="*/ 2663737 w 2685508"/>
              <a:gd name="connsiteY144" fmla="*/ 4226460 h 4880449"/>
              <a:gd name="connsiteX145" fmla="*/ 2674622 w 2685508"/>
              <a:gd name="connsiteY145" fmla="*/ 4193802 h 4880449"/>
              <a:gd name="connsiteX146" fmla="*/ 2685508 w 2685508"/>
              <a:gd name="connsiteY146" fmla="*/ 4150260 h 4880449"/>
              <a:gd name="connsiteX147" fmla="*/ 2674622 w 2685508"/>
              <a:gd name="connsiteY147" fmla="*/ 4019631 h 4880449"/>
              <a:gd name="connsiteX148" fmla="*/ 2609308 w 2685508"/>
              <a:gd name="connsiteY148" fmla="*/ 3889002 h 4880449"/>
              <a:gd name="connsiteX149" fmla="*/ 2587537 w 2685508"/>
              <a:gd name="connsiteY149" fmla="*/ 3845460 h 4880449"/>
              <a:gd name="connsiteX150" fmla="*/ 2533108 w 2685508"/>
              <a:gd name="connsiteY150" fmla="*/ 3801917 h 4880449"/>
              <a:gd name="connsiteX151" fmla="*/ 2489565 w 2685508"/>
              <a:gd name="connsiteY151" fmla="*/ 3747488 h 4880449"/>
              <a:gd name="connsiteX152" fmla="*/ 2456908 w 2685508"/>
              <a:gd name="connsiteY152" fmla="*/ 3725717 h 4880449"/>
              <a:gd name="connsiteX153" fmla="*/ 2413365 w 2685508"/>
              <a:gd name="connsiteY153" fmla="*/ 3671288 h 4880449"/>
              <a:gd name="connsiteX154" fmla="*/ 2391594 w 2685508"/>
              <a:gd name="connsiteY154" fmla="*/ 3638631 h 4880449"/>
              <a:gd name="connsiteX155" fmla="*/ 2326279 w 2685508"/>
              <a:gd name="connsiteY155" fmla="*/ 3573317 h 4880449"/>
              <a:gd name="connsiteX156" fmla="*/ 2304508 w 2685508"/>
              <a:gd name="connsiteY156" fmla="*/ 3551545 h 4880449"/>
              <a:gd name="connsiteX157" fmla="*/ 2282737 w 2685508"/>
              <a:gd name="connsiteY157" fmla="*/ 3518888 h 4880449"/>
              <a:gd name="connsiteX158" fmla="*/ 2271851 w 2685508"/>
              <a:gd name="connsiteY158" fmla="*/ 3486231 h 4880449"/>
              <a:gd name="connsiteX159" fmla="*/ 2228308 w 2685508"/>
              <a:gd name="connsiteY159" fmla="*/ 3442688 h 4880449"/>
              <a:gd name="connsiteX160" fmla="*/ 2195651 w 2685508"/>
              <a:gd name="connsiteY160" fmla="*/ 3410031 h 4880449"/>
              <a:gd name="connsiteX161" fmla="*/ 2173879 w 2685508"/>
              <a:gd name="connsiteY161" fmla="*/ 3388260 h 4880449"/>
              <a:gd name="connsiteX162" fmla="*/ 2152108 w 2685508"/>
              <a:gd name="connsiteY162" fmla="*/ 3366488 h 4880449"/>
              <a:gd name="connsiteX163" fmla="*/ 2119451 w 2685508"/>
              <a:gd name="connsiteY163" fmla="*/ 3257631 h 4880449"/>
              <a:gd name="connsiteX164" fmla="*/ 2108565 w 2685508"/>
              <a:gd name="connsiteY164" fmla="*/ 3224974 h 4880449"/>
              <a:gd name="connsiteX165" fmla="*/ 2043251 w 2685508"/>
              <a:gd name="connsiteY165" fmla="*/ 3203202 h 4880449"/>
              <a:gd name="connsiteX166" fmla="*/ 2010594 w 2685508"/>
              <a:gd name="connsiteY166" fmla="*/ 3181431 h 4880449"/>
              <a:gd name="connsiteX167" fmla="*/ 1923508 w 2685508"/>
              <a:gd name="connsiteY167" fmla="*/ 3116117 h 4880449"/>
              <a:gd name="connsiteX168" fmla="*/ 1890851 w 2685508"/>
              <a:gd name="connsiteY168" fmla="*/ 3105231 h 4880449"/>
              <a:gd name="connsiteX169" fmla="*/ 1836422 w 2685508"/>
              <a:gd name="connsiteY169" fmla="*/ 3072574 h 4880449"/>
              <a:gd name="connsiteX170" fmla="*/ 1781994 w 2685508"/>
              <a:gd name="connsiteY170" fmla="*/ 3039917 h 4880449"/>
              <a:gd name="connsiteX171" fmla="*/ 1694908 w 2685508"/>
              <a:gd name="connsiteY171" fmla="*/ 2974602 h 4880449"/>
              <a:gd name="connsiteX172" fmla="*/ 1662251 w 2685508"/>
              <a:gd name="connsiteY172" fmla="*/ 2963717 h 4880449"/>
              <a:gd name="connsiteX173" fmla="*/ 1596937 w 2685508"/>
              <a:gd name="connsiteY173" fmla="*/ 2931060 h 4880449"/>
              <a:gd name="connsiteX174" fmla="*/ 1575165 w 2685508"/>
              <a:gd name="connsiteY174" fmla="*/ 2909288 h 4880449"/>
              <a:gd name="connsiteX175" fmla="*/ 1542508 w 2685508"/>
              <a:gd name="connsiteY175" fmla="*/ 2887517 h 4880449"/>
              <a:gd name="connsiteX176" fmla="*/ 1520737 w 2685508"/>
              <a:gd name="connsiteY176" fmla="*/ 2865745 h 4880449"/>
              <a:gd name="connsiteX177" fmla="*/ 1488079 w 2685508"/>
              <a:gd name="connsiteY177" fmla="*/ 2854860 h 4880449"/>
              <a:gd name="connsiteX178" fmla="*/ 1433651 w 2685508"/>
              <a:gd name="connsiteY178" fmla="*/ 2800431 h 4880449"/>
              <a:gd name="connsiteX179" fmla="*/ 1400994 w 2685508"/>
              <a:gd name="connsiteY179" fmla="*/ 2789545 h 4880449"/>
              <a:gd name="connsiteX180" fmla="*/ 1335679 w 2685508"/>
              <a:gd name="connsiteY180" fmla="*/ 2746002 h 4880449"/>
              <a:gd name="connsiteX181" fmla="*/ 1313908 w 2685508"/>
              <a:gd name="connsiteY181" fmla="*/ 2615374 h 4880449"/>
              <a:gd name="connsiteX182" fmla="*/ 1324794 w 2685508"/>
              <a:gd name="connsiteY182" fmla="*/ 2571831 h 4880449"/>
              <a:gd name="connsiteX183" fmla="*/ 1368337 w 2685508"/>
              <a:gd name="connsiteY183" fmla="*/ 2550060 h 4880449"/>
              <a:gd name="connsiteX184" fmla="*/ 1433651 w 2685508"/>
              <a:gd name="connsiteY184" fmla="*/ 2517402 h 4880449"/>
              <a:gd name="connsiteX185" fmla="*/ 1466308 w 2685508"/>
              <a:gd name="connsiteY185" fmla="*/ 2484745 h 4880449"/>
              <a:gd name="connsiteX186" fmla="*/ 1488079 w 2685508"/>
              <a:gd name="connsiteY186" fmla="*/ 2408545 h 4880449"/>
              <a:gd name="connsiteX187" fmla="*/ 1477194 w 2685508"/>
              <a:gd name="connsiteY187" fmla="*/ 2343231 h 4880449"/>
              <a:gd name="connsiteX188" fmla="*/ 1455422 w 2685508"/>
              <a:gd name="connsiteY188" fmla="*/ 2321460 h 4880449"/>
              <a:gd name="connsiteX189" fmla="*/ 1433651 w 2685508"/>
              <a:gd name="connsiteY189" fmla="*/ 2288802 h 4880449"/>
              <a:gd name="connsiteX190" fmla="*/ 1346565 w 2685508"/>
              <a:gd name="connsiteY190" fmla="*/ 2212602 h 4880449"/>
              <a:gd name="connsiteX191" fmla="*/ 1313908 w 2685508"/>
              <a:gd name="connsiteY191" fmla="*/ 2201717 h 4880449"/>
              <a:gd name="connsiteX192" fmla="*/ 1292137 w 2685508"/>
              <a:gd name="connsiteY192" fmla="*/ 2179945 h 4880449"/>
              <a:gd name="connsiteX193" fmla="*/ 1226822 w 2685508"/>
              <a:gd name="connsiteY193" fmla="*/ 2158174 h 4880449"/>
              <a:gd name="connsiteX194" fmla="*/ 1139737 w 2685508"/>
              <a:gd name="connsiteY194" fmla="*/ 2049317 h 4880449"/>
              <a:gd name="connsiteX195" fmla="*/ 1128851 w 2685508"/>
              <a:gd name="connsiteY195" fmla="*/ 2016660 h 4880449"/>
              <a:gd name="connsiteX196" fmla="*/ 1117965 w 2685508"/>
              <a:gd name="connsiteY196" fmla="*/ 1973117 h 4880449"/>
              <a:gd name="connsiteX197" fmla="*/ 1074422 w 2685508"/>
              <a:gd name="connsiteY197" fmla="*/ 1929574 h 4880449"/>
              <a:gd name="connsiteX198" fmla="*/ 1041765 w 2685508"/>
              <a:gd name="connsiteY198" fmla="*/ 1864260 h 4880449"/>
              <a:gd name="connsiteX199" fmla="*/ 1030879 w 2685508"/>
              <a:gd name="connsiteY199" fmla="*/ 1668317 h 4880449"/>
              <a:gd name="connsiteX200" fmla="*/ 954679 w 2685508"/>
              <a:gd name="connsiteY200" fmla="*/ 1700974 h 4880449"/>
              <a:gd name="connsiteX201" fmla="*/ 922022 w 2685508"/>
              <a:gd name="connsiteY201" fmla="*/ 1722745 h 4880449"/>
              <a:gd name="connsiteX202" fmla="*/ 802279 w 2685508"/>
              <a:gd name="connsiteY202" fmla="*/ 1755402 h 4880449"/>
              <a:gd name="connsiteX203" fmla="*/ 769622 w 2685508"/>
              <a:gd name="connsiteY203" fmla="*/ 1744517 h 4880449"/>
              <a:gd name="connsiteX204" fmla="*/ 758737 w 2685508"/>
              <a:gd name="connsiteY204" fmla="*/ 1711860 h 4880449"/>
              <a:gd name="connsiteX205" fmla="*/ 736965 w 2685508"/>
              <a:gd name="connsiteY205" fmla="*/ 1690088 h 4880449"/>
              <a:gd name="connsiteX206" fmla="*/ 704308 w 2685508"/>
              <a:gd name="connsiteY206" fmla="*/ 1624774 h 4880449"/>
              <a:gd name="connsiteX207" fmla="*/ 726079 w 2685508"/>
              <a:gd name="connsiteY207" fmla="*/ 1537688 h 4880449"/>
              <a:gd name="connsiteX208" fmla="*/ 769622 w 2685508"/>
              <a:gd name="connsiteY208" fmla="*/ 1472374 h 4880449"/>
              <a:gd name="connsiteX209" fmla="*/ 813165 w 2685508"/>
              <a:gd name="connsiteY209" fmla="*/ 1450602 h 4880449"/>
              <a:gd name="connsiteX210" fmla="*/ 834937 w 2685508"/>
              <a:gd name="connsiteY210" fmla="*/ 1428831 h 4880449"/>
              <a:gd name="connsiteX211" fmla="*/ 867594 w 2685508"/>
              <a:gd name="connsiteY211" fmla="*/ 1407060 h 4880449"/>
              <a:gd name="connsiteX212" fmla="*/ 943794 w 2685508"/>
              <a:gd name="connsiteY212" fmla="*/ 1309088 h 4880449"/>
              <a:gd name="connsiteX213" fmla="*/ 976451 w 2685508"/>
              <a:gd name="connsiteY213" fmla="*/ 1287317 h 4880449"/>
              <a:gd name="connsiteX214" fmla="*/ 1019994 w 2685508"/>
              <a:gd name="connsiteY214" fmla="*/ 1243774 h 4880449"/>
              <a:gd name="connsiteX215" fmla="*/ 1041765 w 2685508"/>
              <a:gd name="connsiteY215" fmla="*/ 1222002 h 4880449"/>
              <a:gd name="connsiteX216" fmla="*/ 1117965 w 2685508"/>
              <a:gd name="connsiteY216" fmla="*/ 1156688 h 4880449"/>
              <a:gd name="connsiteX217" fmla="*/ 1161508 w 2685508"/>
              <a:gd name="connsiteY217" fmla="*/ 1091374 h 4880449"/>
              <a:gd name="connsiteX218" fmla="*/ 1335679 w 2685508"/>
              <a:gd name="connsiteY218" fmla="*/ 1069602 h 4880449"/>
              <a:gd name="connsiteX219" fmla="*/ 1281251 w 2685508"/>
              <a:gd name="connsiteY219" fmla="*/ 895431 h 4880449"/>
              <a:gd name="connsiteX220" fmla="*/ 1281251 w 2685508"/>
              <a:gd name="connsiteY220" fmla="*/ 895431 h 4880449"/>
              <a:gd name="connsiteX221" fmla="*/ 1237708 w 2685508"/>
              <a:gd name="connsiteY221" fmla="*/ 808345 h 4880449"/>
              <a:gd name="connsiteX222" fmla="*/ 1226822 w 2685508"/>
              <a:gd name="connsiteY222" fmla="*/ 775688 h 4880449"/>
              <a:gd name="connsiteX223" fmla="*/ 1215937 w 2685508"/>
              <a:gd name="connsiteY223" fmla="*/ 732145 h 4880449"/>
              <a:gd name="connsiteX224" fmla="*/ 1194165 w 2685508"/>
              <a:gd name="connsiteY224" fmla="*/ 699488 h 4880449"/>
              <a:gd name="connsiteX225" fmla="*/ 1183279 w 2685508"/>
              <a:gd name="connsiteY225" fmla="*/ 666831 h 4880449"/>
              <a:gd name="connsiteX226" fmla="*/ 1117965 w 2685508"/>
              <a:gd name="connsiteY226" fmla="*/ 623288 h 4880449"/>
              <a:gd name="connsiteX227" fmla="*/ 1063537 w 2685508"/>
              <a:gd name="connsiteY227" fmla="*/ 579745 h 4880449"/>
              <a:gd name="connsiteX228" fmla="*/ 1052651 w 2685508"/>
              <a:gd name="connsiteY228" fmla="*/ 536202 h 4880449"/>
              <a:gd name="connsiteX229" fmla="*/ 1041765 w 2685508"/>
              <a:gd name="connsiteY229" fmla="*/ 503545 h 4880449"/>
              <a:gd name="connsiteX230" fmla="*/ 1030879 w 2685508"/>
              <a:gd name="connsiteY230" fmla="*/ 285831 h 4880449"/>
              <a:gd name="connsiteX231" fmla="*/ 1009108 w 2685508"/>
              <a:gd name="connsiteY231" fmla="*/ 253174 h 4880449"/>
              <a:gd name="connsiteX232" fmla="*/ 976451 w 2685508"/>
              <a:gd name="connsiteY232" fmla="*/ 242288 h 4880449"/>
              <a:gd name="connsiteX233" fmla="*/ 922022 w 2685508"/>
              <a:gd name="connsiteY233" fmla="*/ 198745 h 4880449"/>
              <a:gd name="connsiteX234" fmla="*/ 889365 w 2685508"/>
              <a:gd name="connsiteY234" fmla="*/ 166088 h 4880449"/>
              <a:gd name="connsiteX235" fmla="*/ 856708 w 2685508"/>
              <a:gd name="connsiteY235" fmla="*/ 100774 h 4880449"/>
              <a:gd name="connsiteX236" fmla="*/ 813165 w 2685508"/>
              <a:gd name="connsiteY236" fmla="*/ 57231 h 4880449"/>
              <a:gd name="connsiteX237" fmla="*/ 780508 w 2685508"/>
              <a:gd name="connsiteY237" fmla="*/ 35460 h 4880449"/>
              <a:gd name="connsiteX238" fmla="*/ 562794 w 2685508"/>
              <a:gd name="connsiteY238" fmla="*/ 2802 h 4880449"/>
              <a:gd name="connsiteX239" fmla="*/ 421279 w 2685508"/>
              <a:gd name="connsiteY239" fmla="*/ 13688 h 4880449"/>
              <a:gd name="connsiteX240" fmla="*/ 377737 w 2685508"/>
              <a:gd name="connsiteY240" fmla="*/ 198745 h 4880449"/>
              <a:gd name="connsiteX241" fmla="*/ 345079 w 2685508"/>
              <a:gd name="connsiteY241" fmla="*/ 253174 h 4880449"/>
              <a:gd name="connsiteX242" fmla="*/ 323308 w 2685508"/>
              <a:gd name="connsiteY242" fmla="*/ 318488 h 4880449"/>
              <a:gd name="connsiteX243" fmla="*/ 312422 w 2685508"/>
              <a:gd name="connsiteY243" fmla="*/ 351145 h 4880449"/>
              <a:gd name="connsiteX244" fmla="*/ 345079 w 2685508"/>
              <a:gd name="connsiteY244" fmla="*/ 351145 h 4880449"/>
              <a:gd name="connsiteX245" fmla="*/ 312422 w 2685508"/>
              <a:gd name="connsiteY245" fmla="*/ 296717 h 48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2685508" h="4880449">
                <a:moveTo>
                  <a:pt x="312422" y="296717"/>
                </a:moveTo>
                <a:lnTo>
                  <a:pt x="312422" y="296717"/>
                </a:lnTo>
                <a:cubicBezTo>
                  <a:pt x="323308" y="325745"/>
                  <a:pt x="329128" y="357218"/>
                  <a:pt x="345079" y="383802"/>
                </a:cubicBezTo>
                <a:cubicBezTo>
                  <a:pt x="351810" y="395021"/>
                  <a:pt x="368486" y="396323"/>
                  <a:pt x="377737" y="405574"/>
                </a:cubicBezTo>
                <a:cubicBezTo>
                  <a:pt x="386988" y="414825"/>
                  <a:pt x="392251" y="427345"/>
                  <a:pt x="399508" y="438231"/>
                </a:cubicBezTo>
                <a:cubicBezTo>
                  <a:pt x="395879" y="463631"/>
                  <a:pt x="399043" y="490985"/>
                  <a:pt x="388622" y="514431"/>
                </a:cubicBezTo>
                <a:cubicBezTo>
                  <a:pt x="383309" y="526386"/>
                  <a:pt x="366181" y="528029"/>
                  <a:pt x="355965" y="536202"/>
                </a:cubicBezTo>
                <a:cubicBezTo>
                  <a:pt x="313271" y="570358"/>
                  <a:pt x="358252" y="549954"/>
                  <a:pt x="301537" y="568860"/>
                </a:cubicBezTo>
                <a:cubicBezTo>
                  <a:pt x="248959" y="621435"/>
                  <a:pt x="315781" y="557463"/>
                  <a:pt x="247108" y="612402"/>
                </a:cubicBezTo>
                <a:cubicBezTo>
                  <a:pt x="239094" y="618813"/>
                  <a:pt x="233876" y="628481"/>
                  <a:pt x="225337" y="634174"/>
                </a:cubicBezTo>
                <a:cubicBezTo>
                  <a:pt x="211835" y="643175"/>
                  <a:pt x="195883" y="647894"/>
                  <a:pt x="181794" y="655945"/>
                </a:cubicBezTo>
                <a:cubicBezTo>
                  <a:pt x="149755" y="674253"/>
                  <a:pt x="151205" y="675650"/>
                  <a:pt x="127365" y="699488"/>
                </a:cubicBezTo>
                <a:cubicBezTo>
                  <a:pt x="130994" y="717631"/>
                  <a:pt x="129071" y="737853"/>
                  <a:pt x="138251" y="753917"/>
                </a:cubicBezTo>
                <a:cubicBezTo>
                  <a:pt x="144742" y="765276"/>
                  <a:pt x="160692" y="767515"/>
                  <a:pt x="170908" y="775688"/>
                </a:cubicBezTo>
                <a:cubicBezTo>
                  <a:pt x="178922" y="782099"/>
                  <a:pt x="185422" y="790203"/>
                  <a:pt x="192679" y="797460"/>
                </a:cubicBezTo>
                <a:cubicBezTo>
                  <a:pt x="196308" y="808346"/>
                  <a:pt x="196896" y="820780"/>
                  <a:pt x="203565" y="830117"/>
                </a:cubicBezTo>
                <a:cubicBezTo>
                  <a:pt x="215496" y="846820"/>
                  <a:pt x="247108" y="873660"/>
                  <a:pt x="247108" y="873660"/>
                </a:cubicBezTo>
                <a:cubicBezTo>
                  <a:pt x="250737" y="949860"/>
                  <a:pt x="245453" y="1027012"/>
                  <a:pt x="257994" y="1102260"/>
                </a:cubicBezTo>
                <a:cubicBezTo>
                  <a:pt x="260525" y="1117445"/>
                  <a:pt x="278824" y="1125062"/>
                  <a:pt x="290651" y="1134917"/>
                </a:cubicBezTo>
                <a:cubicBezTo>
                  <a:pt x="318786" y="1158363"/>
                  <a:pt x="323236" y="1156664"/>
                  <a:pt x="355965" y="1167574"/>
                </a:cubicBezTo>
                <a:cubicBezTo>
                  <a:pt x="363222" y="1174831"/>
                  <a:pt x="368557" y="1184755"/>
                  <a:pt x="377737" y="1189345"/>
                </a:cubicBezTo>
                <a:cubicBezTo>
                  <a:pt x="438976" y="1219965"/>
                  <a:pt x="493715" y="1215723"/>
                  <a:pt x="562794" y="1222002"/>
                </a:cubicBezTo>
                <a:lnTo>
                  <a:pt x="606337" y="1265545"/>
                </a:lnTo>
                <a:lnTo>
                  <a:pt x="628108" y="1287317"/>
                </a:lnTo>
                <a:cubicBezTo>
                  <a:pt x="631737" y="1298203"/>
                  <a:pt x="632629" y="1310427"/>
                  <a:pt x="638994" y="1319974"/>
                </a:cubicBezTo>
                <a:cubicBezTo>
                  <a:pt x="693355" y="1401515"/>
                  <a:pt x="656653" y="1307638"/>
                  <a:pt x="682537" y="1385288"/>
                </a:cubicBezTo>
                <a:cubicBezTo>
                  <a:pt x="691334" y="1455669"/>
                  <a:pt x="673915" y="1461122"/>
                  <a:pt x="715194" y="1494145"/>
                </a:cubicBezTo>
                <a:cubicBezTo>
                  <a:pt x="725410" y="1502318"/>
                  <a:pt x="736149" y="1510066"/>
                  <a:pt x="747851" y="1515917"/>
                </a:cubicBezTo>
                <a:cubicBezTo>
                  <a:pt x="758114" y="1521049"/>
                  <a:pt x="780508" y="1526802"/>
                  <a:pt x="780508" y="1526802"/>
                </a:cubicBezTo>
                <a:lnTo>
                  <a:pt x="758737" y="1526802"/>
                </a:lnTo>
                <a:cubicBezTo>
                  <a:pt x="751480" y="1559459"/>
                  <a:pt x="744488" y="1592177"/>
                  <a:pt x="736965" y="1624774"/>
                </a:cubicBezTo>
                <a:cubicBezTo>
                  <a:pt x="733601" y="1639352"/>
                  <a:pt x="737438" y="1658581"/>
                  <a:pt x="726079" y="1668317"/>
                </a:cubicBezTo>
                <a:cubicBezTo>
                  <a:pt x="708655" y="1683252"/>
                  <a:pt x="682536" y="1682831"/>
                  <a:pt x="660765" y="1690088"/>
                </a:cubicBezTo>
                <a:cubicBezTo>
                  <a:pt x="541675" y="1729785"/>
                  <a:pt x="722052" y="1666478"/>
                  <a:pt x="595451" y="1722745"/>
                </a:cubicBezTo>
                <a:cubicBezTo>
                  <a:pt x="574480" y="1732066"/>
                  <a:pt x="530137" y="1744517"/>
                  <a:pt x="530137" y="1744517"/>
                </a:cubicBezTo>
                <a:cubicBezTo>
                  <a:pt x="449427" y="1717613"/>
                  <a:pt x="485349" y="1733008"/>
                  <a:pt x="421279" y="1700974"/>
                </a:cubicBezTo>
                <a:cubicBezTo>
                  <a:pt x="377940" y="1711809"/>
                  <a:pt x="374759" y="1702231"/>
                  <a:pt x="355965" y="1744517"/>
                </a:cubicBezTo>
                <a:cubicBezTo>
                  <a:pt x="346644" y="1765488"/>
                  <a:pt x="334194" y="1809831"/>
                  <a:pt x="334194" y="1809831"/>
                </a:cubicBezTo>
                <a:cubicBezTo>
                  <a:pt x="337822" y="1853374"/>
                  <a:pt x="339304" y="1897149"/>
                  <a:pt x="345079" y="1940460"/>
                </a:cubicBezTo>
                <a:cubicBezTo>
                  <a:pt x="346595" y="1951834"/>
                  <a:pt x="349296" y="1963780"/>
                  <a:pt x="355965" y="1973117"/>
                </a:cubicBezTo>
                <a:cubicBezTo>
                  <a:pt x="367896" y="1989820"/>
                  <a:pt x="388122" y="1999581"/>
                  <a:pt x="399508" y="2016660"/>
                </a:cubicBezTo>
                <a:cubicBezTo>
                  <a:pt x="466517" y="2117174"/>
                  <a:pt x="381006" y="1993533"/>
                  <a:pt x="443051" y="2071088"/>
                </a:cubicBezTo>
                <a:cubicBezTo>
                  <a:pt x="451224" y="2081304"/>
                  <a:pt x="454606" y="2095572"/>
                  <a:pt x="464822" y="2103745"/>
                </a:cubicBezTo>
                <a:cubicBezTo>
                  <a:pt x="473782" y="2110913"/>
                  <a:pt x="487216" y="2109499"/>
                  <a:pt x="497479" y="2114631"/>
                </a:cubicBezTo>
                <a:cubicBezTo>
                  <a:pt x="509181" y="2120482"/>
                  <a:pt x="519921" y="2128229"/>
                  <a:pt x="530137" y="2136402"/>
                </a:cubicBezTo>
                <a:cubicBezTo>
                  <a:pt x="538151" y="2142813"/>
                  <a:pt x="543894" y="2151763"/>
                  <a:pt x="551908" y="2158174"/>
                </a:cubicBezTo>
                <a:cubicBezTo>
                  <a:pt x="582052" y="2182290"/>
                  <a:pt x="582731" y="2179334"/>
                  <a:pt x="617222" y="2190831"/>
                </a:cubicBezTo>
                <a:cubicBezTo>
                  <a:pt x="624479" y="2198088"/>
                  <a:pt x="636981" y="2202538"/>
                  <a:pt x="638994" y="2212602"/>
                </a:cubicBezTo>
                <a:cubicBezTo>
                  <a:pt x="641244" y="2223854"/>
                  <a:pt x="634473" y="2235712"/>
                  <a:pt x="628108" y="2245260"/>
                </a:cubicBezTo>
                <a:cubicBezTo>
                  <a:pt x="619569" y="2258069"/>
                  <a:pt x="608260" y="2269378"/>
                  <a:pt x="595451" y="2277917"/>
                </a:cubicBezTo>
                <a:cubicBezTo>
                  <a:pt x="572218" y="2293405"/>
                  <a:pt x="479393" y="2299227"/>
                  <a:pt x="475708" y="2299688"/>
                </a:cubicBezTo>
                <a:lnTo>
                  <a:pt x="345079" y="2343231"/>
                </a:lnTo>
                <a:cubicBezTo>
                  <a:pt x="334193" y="2346860"/>
                  <a:pt x="321969" y="2347752"/>
                  <a:pt x="312422" y="2354117"/>
                </a:cubicBezTo>
                <a:cubicBezTo>
                  <a:pt x="301536" y="2361374"/>
                  <a:pt x="289698" y="2367374"/>
                  <a:pt x="279765" y="2375888"/>
                </a:cubicBezTo>
                <a:cubicBezTo>
                  <a:pt x="264180" y="2389246"/>
                  <a:pt x="236222" y="2419431"/>
                  <a:pt x="236222" y="2419431"/>
                </a:cubicBezTo>
                <a:cubicBezTo>
                  <a:pt x="228965" y="2448460"/>
                  <a:pt x="231049" y="2481620"/>
                  <a:pt x="214451" y="2506517"/>
                </a:cubicBezTo>
                <a:cubicBezTo>
                  <a:pt x="160844" y="2586927"/>
                  <a:pt x="186607" y="2550898"/>
                  <a:pt x="138251" y="2615374"/>
                </a:cubicBezTo>
                <a:cubicBezTo>
                  <a:pt x="141880" y="2633517"/>
                  <a:pt x="141849" y="2652796"/>
                  <a:pt x="149137" y="2669802"/>
                </a:cubicBezTo>
                <a:cubicBezTo>
                  <a:pt x="153180" y="2679235"/>
                  <a:pt x="170121" y="2681341"/>
                  <a:pt x="170908" y="2691574"/>
                </a:cubicBezTo>
                <a:cubicBezTo>
                  <a:pt x="173982" y="2731535"/>
                  <a:pt x="163651" y="2771403"/>
                  <a:pt x="160022" y="2811317"/>
                </a:cubicBezTo>
                <a:cubicBezTo>
                  <a:pt x="163651" y="2862117"/>
                  <a:pt x="165840" y="2913040"/>
                  <a:pt x="170908" y="2963717"/>
                </a:cubicBezTo>
                <a:cubicBezTo>
                  <a:pt x="178060" y="3035235"/>
                  <a:pt x="200065" y="3056249"/>
                  <a:pt x="170908" y="3137888"/>
                </a:cubicBezTo>
                <a:cubicBezTo>
                  <a:pt x="164004" y="3157219"/>
                  <a:pt x="138751" y="3164352"/>
                  <a:pt x="127365" y="3181431"/>
                </a:cubicBezTo>
                <a:cubicBezTo>
                  <a:pt x="120108" y="3192317"/>
                  <a:pt x="110907" y="3202133"/>
                  <a:pt x="105594" y="3214088"/>
                </a:cubicBezTo>
                <a:cubicBezTo>
                  <a:pt x="96273" y="3235059"/>
                  <a:pt x="96551" y="3260307"/>
                  <a:pt x="83822" y="3279402"/>
                </a:cubicBezTo>
                <a:cubicBezTo>
                  <a:pt x="76565" y="3290288"/>
                  <a:pt x="70224" y="3301844"/>
                  <a:pt x="62051" y="3312060"/>
                </a:cubicBezTo>
                <a:cubicBezTo>
                  <a:pt x="0" y="3389624"/>
                  <a:pt x="85524" y="3265963"/>
                  <a:pt x="18508" y="3366488"/>
                </a:cubicBezTo>
                <a:cubicBezTo>
                  <a:pt x="25765" y="3373745"/>
                  <a:pt x="31099" y="3383670"/>
                  <a:pt x="40279" y="3388260"/>
                </a:cubicBezTo>
                <a:cubicBezTo>
                  <a:pt x="93065" y="3414653"/>
                  <a:pt x="115145" y="3408526"/>
                  <a:pt x="170908" y="3420917"/>
                </a:cubicBezTo>
                <a:cubicBezTo>
                  <a:pt x="182109" y="3423406"/>
                  <a:pt x="192224" y="3430057"/>
                  <a:pt x="203565" y="3431802"/>
                </a:cubicBezTo>
                <a:cubicBezTo>
                  <a:pt x="239608" y="3437347"/>
                  <a:pt x="276136" y="3439059"/>
                  <a:pt x="312422" y="3442688"/>
                </a:cubicBezTo>
                <a:cubicBezTo>
                  <a:pt x="411498" y="3475715"/>
                  <a:pt x="255031" y="3425057"/>
                  <a:pt x="399508" y="3464460"/>
                </a:cubicBezTo>
                <a:cubicBezTo>
                  <a:pt x="421648" y="3470498"/>
                  <a:pt x="442185" y="3482458"/>
                  <a:pt x="464822" y="3486231"/>
                </a:cubicBezTo>
                <a:cubicBezTo>
                  <a:pt x="541455" y="3499003"/>
                  <a:pt x="509198" y="3490138"/>
                  <a:pt x="562794" y="3508002"/>
                </a:cubicBezTo>
                <a:cubicBezTo>
                  <a:pt x="637655" y="3557910"/>
                  <a:pt x="603285" y="3543270"/>
                  <a:pt x="660765" y="3562431"/>
                </a:cubicBezTo>
                <a:cubicBezTo>
                  <a:pt x="715935" y="3617598"/>
                  <a:pt x="644532" y="3552689"/>
                  <a:pt x="715194" y="3595088"/>
                </a:cubicBezTo>
                <a:cubicBezTo>
                  <a:pt x="789901" y="3639914"/>
                  <a:pt x="677116" y="3596912"/>
                  <a:pt x="769622" y="3627745"/>
                </a:cubicBezTo>
                <a:cubicBezTo>
                  <a:pt x="780508" y="3635002"/>
                  <a:pt x="790254" y="3644363"/>
                  <a:pt x="802279" y="3649517"/>
                </a:cubicBezTo>
                <a:cubicBezTo>
                  <a:pt x="816030" y="3655410"/>
                  <a:pt x="831217" y="3657157"/>
                  <a:pt x="845822" y="3660402"/>
                </a:cubicBezTo>
                <a:cubicBezTo>
                  <a:pt x="988092" y="3692017"/>
                  <a:pt x="993377" y="3674392"/>
                  <a:pt x="1226822" y="3682174"/>
                </a:cubicBezTo>
                <a:cubicBezTo>
                  <a:pt x="1237708" y="3685803"/>
                  <a:pt x="1251365" y="3684946"/>
                  <a:pt x="1259479" y="3693060"/>
                </a:cubicBezTo>
                <a:cubicBezTo>
                  <a:pt x="1267593" y="3701174"/>
                  <a:pt x="1265233" y="3715454"/>
                  <a:pt x="1270365" y="3725717"/>
                </a:cubicBezTo>
                <a:cubicBezTo>
                  <a:pt x="1276216" y="3737419"/>
                  <a:pt x="1282291" y="3749759"/>
                  <a:pt x="1292137" y="3758374"/>
                </a:cubicBezTo>
                <a:cubicBezTo>
                  <a:pt x="1311829" y="3775604"/>
                  <a:pt x="1335680" y="3787403"/>
                  <a:pt x="1357451" y="3801917"/>
                </a:cubicBezTo>
                <a:lnTo>
                  <a:pt x="1390108" y="3823688"/>
                </a:lnTo>
                <a:lnTo>
                  <a:pt x="1422765" y="3845460"/>
                </a:lnTo>
                <a:cubicBezTo>
                  <a:pt x="1426394" y="3856346"/>
                  <a:pt x="1435537" y="3866799"/>
                  <a:pt x="1433651" y="3878117"/>
                </a:cubicBezTo>
                <a:cubicBezTo>
                  <a:pt x="1431500" y="3891022"/>
                  <a:pt x="1421130" y="3901523"/>
                  <a:pt x="1411879" y="3910774"/>
                </a:cubicBezTo>
                <a:cubicBezTo>
                  <a:pt x="1399050" y="3923603"/>
                  <a:pt x="1384089" y="3934430"/>
                  <a:pt x="1368337" y="3943431"/>
                </a:cubicBezTo>
                <a:cubicBezTo>
                  <a:pt x="1358374" y="3949124"/>
                  <a:pt x="1347084" y="3953050"/>
                  <a:pt x="1335679" y="3954317"/>
                </a:cubicBezTo>
                <a:cubicBezTo>
                  <a:pt x="1281463" y="3960341"/>
                  <a:pt x="1226822" y="3961574"/>
                  <a:pt x="1172394" y="3965202"/>
                </a:cubicBezTo>
                <a:cubicBezTo>
                  <a:pt x="1106579" y="3981656"/>
                  <a:pt x="1143057" y="3971354"/>
                  <a:pt x="1063537" y="3997860"/>
                </a:cubicBezTo>
                <a:lnTo>
                  <a:pt x="1030879" y="4008745"/>
                </a:lnTo>
                <a:cubicBezTo>
                  <a:pt x="1019993" y="4012373"/>
                  <a:pt x="1009540" y="4017745"/>
                  <a:pt x="998222" y="4019631"/>
                </a:cubicBezTo>
                <a:cubicBezTo>
                  <a:pt x="976451" y="4023260"/>
                  <a:pt x="954454" y="4025729"/>
                  <a:pt x="932908" y="4030517"/>
                </a:cubicBezTo>
                <a:cubicBezTo>
                  <a:pt x="921707" y="4033006"/>
                  <a:pt x="911540" y="4039349"/>
                  <a:pt x="900251" y="4041402"/>
                </a:cubicBezTo>
                <a:cubicBezTo>
                  <a:pt x="871468" y="4046635"/>
                  <a:pt x="842194" y="4048659"/>
                  <a:pt x="813165" y="4052288"/>
                </a:cubicBezTo>
                <a:cubicBezTo>
                  <a:pt x="731081" y="4079650"/>
                  <a:pt x="832260" y="4042741"/>
                  <a:pt x="747851" y="4084945"/>
                </a:cubicBezTo>
                <a:cubicBezTo>
                  <a:pt x="737588" y="4090077"/>
                  <a:pt x="725741" y="4091311"/>
                  <a:pt x="715194" y="4095831"/>
                </a:cubicBezTo>
                <a:cubicBezTo>
                  <a:pt x="700279" y="4102223"/>
                  <a:pt x="685740" y="4109551"/>
                  <a:pt x="671651" y="4117602"/>
                </a:cubicBezTo>
                <a:cubicBezTo>
                  <a:pt x="660292" y="4124093"/>
                  <a:pt x="650949" y="4134060"/>
                  <a:pt x="638994" y="4139374"/>
                </a:cubicBezTo>
                <a:cubicBezTo>
                  <a:pt x="618023" y="4148695"/>
                  <a:pt x="595451" y="4153888"/>
                  <a:pt x="573679" y="4161145"/>
                </a:cubicBezTo>
                <a:lnTo>
                  <a:pt x="541022" y="4172031"/>
                </a:lnTo>
                <a:cubicBezTo>
                  <a:pt x="533765" y="4182917"/>
                  <a:pt x="527424" y="4194472"/>
                  <a:pt x="519251" y="4204688"/>
                </a:cubicBezTo>
                <a:cubicBezTo>
                  <a:pt x="512840" y="4212702"/>
                  <a:pt x="502759" y="4217659"/>
                  <a:pt x="497479" y="4226460"/>
                </a:cubicBezTo>
                <a:cubicBezTo>
                  <a:pt x="491576" y="4236299"/>
                  <a:pt x="490222" y="4248231"/>
                  <a:pt x="486594" y="4259117"/>
                </a:cubicBezTo>
                <a:cubicBezTo>
                  <a:pt x="493851" y="4270003"/>
                  <a:pt x="499851" y="4281841"/>
                  <a:pt x="508365" y="4291774"/>
                </a:cubicBezTo>
                <a:cubicBezTo>
                  <a:pt x="521723" y="4307359"/>
                  <a:pt x="540522" y="4318238"/>
                  <a:pt x="551908" y="4335317"/>
                </a:cubicBezTo>
                <a:cubicBezTo>
                  <a:pt x="559165" y="4346203"/>
                  <a:pt x="565506" y="4357758"/>
                  <a:pt x="573679" y="4367974"/>
                </a:cubicBezTo>
                <a:cubicBezTo>
                  <a:pt x="587177" y="4384847"/>
                  <a:pt x="609252" y="4402089"/>
                  <a:pt x="628108" y="4411517"/>
                </a:cubicBezTo>
                <a:cubicBezTo>
                  <a:pt x="638371" y="4416649"/>
                  <a:pt x="649732" y="4419250"/>
                  <a:pt x="660765" y="4422402"/>
                </a:cubicBezTo>
                <a:cubicBezTo>
                  <a:pt x="706238" y="4435394"/>
                  <a:pt x="718292" y="4435619"/>
                  <a:pt x="769622" y="4444174"/>
                </a:cubicBezTo>
                <a:cubicBezTo>
                  <a:pt x="804146" y="4467190"/>
                  <a:pt x="831236" y="4482166"/>
                  <a:pt x="856708" y="4520374"/>
                </a:cubicBezTo>
                <a:cubicBezTo>
                  <a:pt x="863965" y="4531260"/>
                  <a:pt x="868263" y="4544858"/>
                  <a:pt x="878479" y="4553031"/>
                </a:cubicBezTo>
                <a:cubicBezTo>
                  <a:pt x="887439" y="4560199"/>
                  <a:pt x="900874" y="4558785"/>
                  <a:pt x="911137" y="4563917"/>
                </a:cubicBezTo>
                <a:cubicBezTo>
                  <a:pt x="938350" y="4577523"/>
                  <a:pt x="944531" y="4594294"/>
                  <a:pt x="976451" y="4596574"/>
                </a:cubicBezTo>
                <a:cubicBezTo>
                  <a:pt x="1067007" y="4603042"/>
                  <a:pt x="1157880" y="4603831"/>
                  <a:pt x="1248594" y="4607460"/>
                </a:cubicBezTo>
                <a:cubicBezTo>
                  <a:pt x="1341112" y="4669137"/>
                  <a:pt x="1197815" y="4567560"/>
                  <a:pt x="1324794" y="4694545"/>
                </a:cubicBezTo>
                <a:cubicBezTo>
                  <a:pt x="1332051" y="4701802"/>
                  <a:pt x="1338551" y="4709906"/>
                  <a:pt x="1346565" y="4716317"/>
                </a:cubicBezTo>
                <a:cubicBezTo>
                  <a:pt x="1367586" y="4733134"/>
                  <a:pt x="1398701" y="4749547"/>
                  <a:pt x="1422765" y="4759860"/>
                </a:cubicBezTo>
                <a:cubicBezTo>
                  <a:pt x="1433312" y="4764380"/>
                  <a:pt x="1444536" y="4767117"/>
                  <a:pt x="1455422" y="4770745"/>
                </a:cubicBezTo>
                <a:cubicBezTo>
                  <a:pt x="1466308" y="4778002"/>
                  <a:pt x="1478146" y="4784003"/>
                  <a:pt x="1488079" y="4792517"/>
                </a:cubicBezTo>
                <a:cubicBezTo>
                  <a:pt x="1503664" y="4805875"/>
                  <a:pt x="1531622" y="4836060"/>
                  <a:pt x="1531622" y="4836060"/>
                </a:cubicBezTo>
                <a:cubicBezTo>
                  <a:pt x="1535251" y="4846946"/>
                  <a:pt x="1531475" y="4865565"/>
                  <a:pt x="1542508" y="4868717"/>
                </a:cubicBezTo>
                <a:cubicBezTo>
                  <a:pt x="1583572" y="4880449"/>
                  <a:pt x="1611480" y="4855392"/>
                  <a:pt x="1640479" y="4836060"/>
                </a:cubicBezTo>
                <a:cubicBezTo>
                  <a:pt x="1659385" y="4779343"/>
                  <a:pt x="1638981" y="4824325"/>
                  <a:pt x="1673137" y="4781631"/>
                </a:cubicBezTo>
                <a:cubicBezTo>
                  <a:pt x="1681310" y="4771415"/>
                  <a:pt x="1686735" y="4759190"/>
                  <a:pt x="1694908" y="4748974"/>
                </a:cubicBezTo>
                <a:cubicBezTo>
                  <a:pt x="1708410" y="4732096"/>
                  <a:pt x="1730473" y="4714863"/>
                  <a:pt x="1749337" y="4705431"/>
                </a:cubicBezTo>
                <a:cubicBezTo>
                  <a:pt x="1774225" y="4692987"/>
                  <a:pt x="1811572" y="4689872"/>
                  <a:pt x="1836422" y="4683660"/>
                </a:cubicBezTo>
                <a:cubicBezTo>
                  <a:pt x="1847554" y="4680877"/>
                  <a:pt x="1857878" y="4675263"/>
                  <a:pt x="1869079" y="4672774"/>
                </a:cubicBezTo>
                <a:cubicBezTo>
                  <a:pt x="1890625" y="4667986"/>
                  <a:pt x="1912751" y="4666217"/>
                  <a:pt x="1934394" y="4661888"/>
                </a:cubicBezTo>
                <a:cubicBezTo>
                  <a:pt x="1949065" y="4658954"/>
                  <a:pt x="1963067" y="4652654"/>
                  <a:pt x="1977937" y="4651002"/>
                </a:cubicBezTo>
                <a:cubicBezTo>
                  <a:pt x="2028555" y="4645378"/>
                  <a:pt x="2079537" y="4643745"/>
                  <a:pt x="2130337" y="4640117"/>
                </a:cubicBezTo>
                <a:cubicBezTo>
                  <a:pt x="2144851" y="4636488"/>
                  <a:pt x="2160498" y="4635922"/>
                  <a:pt x="2173879" y="4629231"/>
                </a:cubicBezTo>
                <a:cubicBezTo>
                  <a:pt x="2183059" y="4624641"/>
                  <a:pt x="2186850" y="4612740"/>
                  <a:pt x="2195651" y="4607460"/>
                </a:cubicBezTo>
                <a:cubicBezTo>
                  <a:pt x="2205490" y="4601556"/>
                  <a:pt x="2217422" y="4600203"/>
                  <a:pt x="2228308" y="4596574"/>
                </a:cubicBezTo>
                <a:cubicBezTo>
                  <a:pt x="2242822" y="4582060"/>
                  <a:pt x="2254772" y="4564417"/>
                  <a:pt x="2271851" y="4553031"/>
                </a:cubicBezTo>
                <a:cubicBezTo>
                  <a:pt x="2431641" y="4446504"/>
                  <a:pt x="2263544" y="4554668"/>
                  <a:pt x="2380708" y="4487717"/>
                </a:cubicBezTo>
                <a:cubicBezTo>
                  <a:pt x="2439796" y="4453953"/>
                  <a:pt x="2386146" y="4475018"/>
                  <a:pt x="2446022" y="4455060"/>
                </a:cubicBezTo>
                <a:cubicBezTo>
                  <a:pt x="2456908" y="4447803"/>
                  <a:pt x="2466977" y="4439139"/>
                  <a:pt x="2478679" y="4433288"/>
                </a:cubicBezTo>
                <a:cubicBezTo>
                  <a:pt x="2488942" y="4428156"/>
                  <a:pt x="2502279" y="4429447"/>
                  <a:pt x="2511337" y="4422402"/>
                </a:cubicBezTo>
                <a:cubicBezTo>
                  <a:pt x="2535641" y="4403499"/>
                  <a:pt x="2554880" y="4378859"/>
                  <a:pt x="2576651" y="4357088"/>
                </a:cubicBezTo>
                <a:lnTo>
                  <a:pt x="2609308" y="4324431"/>
                </a:lnTo>
                <a:lnTo>
                  <a:pt x="2641965" y="4291774"/>
                </a:lnTo>
                <a:lnTo>
                  <a:pt x="2663737" y="4226460"/>
                </a:lnTo>
                <a:cubicBezTo>
                  <a:pt x="2667366" y="4215574"/>
                  <a:pt x="2671839" y="4204934"/>
                  <a:pt x="2674622" y="4193802"/>
                </a:cubicBezTo>
                <a:lnTo>
                  <a:pt x="2685508" y="4150260"/>
                </a:lnTo>
                <a:cubicBezTo>
                  <a:pt x="2681879" y="4106717"/>
                  <a:pt x="2681805" y="4062730"/>
                  <a:pt x="2674622" y="4019631"/>
                </a:cubicBezTo>
                <a:cubicBezTo>
                  <a:pt x="2660941" y="3937547"/>
                  <a:pt x="2646922" y="3964230"/>
                  <a:pt x="2609308" y="3889002"/>
                </a:cubicBezTo>
                <a:cubicBezTo>
                  <a:pt x="2602051" y="3874488"/>
                  <a:pt x="2596538" y="3858962"/>
                  <a:pt x="2587537" y="3845460"/>
                </a:cubicBezTo>
                <a:cubicBezTo>
                  <a:pt x="2572516" y="3822929"/>
                  <a:pt x="2553906" y="3818556"/>
                  <a:pt x="2533108" y="3801917"/>
                </a:cubicBezTo>
                <a:cubicBezTo>
                  <a:pt x="2479250" y="3758830"/>
                  <a:pt x="2546141" y="3804063"/>
                  <a:pt x="2489565" y="3747488"/>
                </a:cubicBezTo>
                <a:cubicBezTo>
                  <a:pt x="2480314" y="3738237"/>
                  <a:pt x="2467794" y="3732974"/>
                  <a:pt x="2456908" y="3725717"/>
                </a:cubicBezTo>
                <a:cubicBezTo>
                  <a:pt x="2389900" y="3625204"/>
                  <a:pt x="2475410" y="3748844"/>
                  <a:pt x="2413365" y="3671288"/>
                </a:cubicBezTo>
                <a:cubicBezTo>
                  <a:pt x="2405192" y="3661072"/>
                  <a:pt x="2400108" y="3648564"/>
                  <a:pt x="2391594" y="3638631"/>
                </a:cubicBezTo>
                <a:cubicBezTo>
                  <a:pt x="2391574" y="3638608"/>
                  <a:pt x="2337176" y="3584214"/>
                  <a:pt x="2326279" y="3573317"/>
                </a:cubicBezTo>
                <a:cubicBezTo>
                  <a:pt x="2319022" y="3566060"/>
                  <a:pt x="2310201" y="3560085"/>
                  <a:pt x="2304508" y="3551545"/>
                </a:cubicBezTo>
                <a:cubicBezTo>
                  <a:pt x="2297251" y="3540659"/>
                  <a:pt x="2288588" y="3530590"/>
                  <a:pt x="2282737" y="3518888"/>
                </a:cubicBezTo>
                <a:cubicBezTo>
                  <a:pt x="2277605" y="3508625"/>
                  <a:pt x="2278520" y="3495568"/>
                  <a:pt x="2271851" y="3486231"/>
                </a:cubicBezTo>
                <a:cubicBezTo>
                  <a:pt x="2259920" y="3469528"/>
                  <a:pt x="2242822" y="3457202"/>
                  <a:pt x="2228308" y="3442688"/>
                </a:cubicBezTo>
                <a:lnTo>
                  <a:pt x="2195651" y="3410031"/>
                </a:lnTo>
                <a:lnTo>
                  <a:pt x="2173879" y="3388260"/>
                </a:lnTo>
                <a:lnTo>
                  <a:pt x="2152108" y="3366488"/>
                </a:lnTo>
                <a:cubicBezTo>
                  <a:pt x="2100363" y="3211251"/>
                  <a:pt x="2152360" y="3372808"/>
                  <a:pt x="2119451" y="3257631"/>
                </a:cubicBezTo>
                <a:cubicBezTo>
                  <a:pt x="2116299" y="3246598"/>
                  <a:pt x="2117902" y="3231643"/>
                  <a:pt x="2108565" y="3224974"/>
                </a:cubicBezTo>
                <a:cubicBezTo>
                  <a:pt x="2089891" y="3211635"/>
                  <a:pt x="2062346" y="3215932"/>
                  <a:pt x="2043251" y="3203202"/>
                </a:cubicBezTo>
                <a:cubicBezTo>
                  <a:pt x="2032365" y="3195945"/>
                  <a:pt x="2020810" y="3189604"/>
                  <a:pt x="2010594" y="3181431"/>
                </a:cubicBezTo>
                <a:cubicBezTo>
                  <a:pt x="1973752" y="3151958"/>
                  <a:pt x="1988610" y="3137818"/>
                  <a:pt x="1923508" y="3116117"/>
                </a:cubicBezTo>
                <a:lnTo>
                  <a:pt x="1890851" y="3105231"/>
                </a:lnTo>
                <a:cubicBezTo>
                  <a:pt x="1835681" y="3050064"/>
                  <a:pt x="1907084" y="3114973"/>
                  <a:pt x="1836422" y="3072574"/>
                </a:cubicBezTo>
                <a:cubicBezTo>
                  <a:pt x="1761715" y="3027748"/>
                  <a:pt x="1874500" y="3070750"/>
                  <a:pt x="1781994" y="3039917"/>
                </a:cubicBezTo>
                <a:cubicBezTo>
                  <a:pt x="1756205" y="3014128"/>
                  <a:pt x="1731833" y="2986910"/>
                  <a:pt x="1694908" y="2974602"/>
                </a:cubicBezTo>
                <a:lnTo>
                  <a:pt x="1662251" y="2963717"/>
                </a:lnTo>
                <a:cubicBezTo>
                  <a:pt x="1611548" y="2913014"/>
                  <a:pt x="1677187" y="2971185"/>
                  <a:pt x="1596937" y="2931060"/>
                </a:cubicBezTo>
                <a:cubicBezTo>
                  <a:pt x="1587757" y="2926470"/>
                  <a:pt x="1583179" y="2915699"/>
                  <a:pt x="1575165" y="2909288"/>
                </a:cubicBezTo>
                <a:cubicBezTo>
                  <a:pt x="1564949" y="2901115"/>
                  <a:pt x="1552724" y="2895690"/>
                  <a:pt x="1542508" y="2887517"/>
                </a:cubicBezTo>
                <a:cubicBezTo>
                  <a:pt x="1534494" y="2881106"/>
                  <a:pt x="1529538" y="2871025"/>
                  <a:pt x="1520737" y="2865745"/>
                </a:cubicBezTo>
                <a:cubicBezTo>
                  <a:pt x="1510897" y="2859841"/>
                  <a:pt x="1498965" y="2858488"/>
                  <a:pt x="1488079" y="2854860"/>
                </a:cubicBezTo>
                <a:cubicBezTo>
                  <a:pt x="1466308" y="2822201"/>
                  <a:pt x="1469938" y="2818574"/>
                  <a:pt x="1433651" y="2800431"/>
                </a:cubicBezTo>
                <a:cubicBezTo>
                  <a:pt x="1423388" y="2795299"/>
                  <a:pt x="1411025" y="2795118"/>
                  <a:pt x="1400994" y="2789545"/>
                </a:cubicBezTo>
                <a:cubicBezTo>
                  <a:pt x="1378121" y="2776838"/>
                  <a:pt x="1335679" y="2746002"/>
                  <a:pt x="1335679" y="2746002"/>
                </a:cubicBezTo>
                <a:cubicBezTo>
                  <a:pt x="1318648" y="2694906"/>
                  <a:pt x="1313908" y="2688287"/>
                  <a:pt x="1313908" y="2615374"/>
                </a:cubicBezTo>
                <a:cubicBezTo>
                  <a:pt x="1313908" y="2600413"/>
                  <a:pt x="1315216" y="2583324"/>
                  <a:pt x="1324794" y="2571831"/>
                </a:cubicBezTo>
                <a:cubicBezTo>
                  <a:pt x="1335183" y="2559365"/>
                  <a:pt x="1354248" y="2558111"/>
                  <a:pt x="1368337" y="2550060"/>
                </a:cubicBezTo>
                <a:cubicBezTo>
                  <a:pt x="1427427" y="2516294"/>
                  <a:pt x="1373773" y="2537362"/>
                  <a:pt x="1433651" y="2517402"/>
                </a:cubicBezTo>
                <a:cubicBezTo>
                  <a:pt x="1444537" y="2506516"/>
                  <a:pt x="1457769" y="2497554"/>
                  <a:pt x="1466308" y="2484745"/>
                </a:cubicBezTo>
                <a:cubicBezTo>
                  <a:pt x="1472556" y="2475372"/>
                  <a:pt x="1486627" y="2414355"/>
                  <a:pt x="1488079" y="2408545"/>
                </a:cubicBezTo>
                <a:cubicBezTo>
                  <a:pt x="1484451" y="2386774"/>
                  <a:pt x="1484944" y="2363897"/>
                  <a:pt x="1477194" y="2343231"/>
                </a:cubicBezTo>
                <a:cubicBezTo>
                  <a:pt x="1473590" y="2333621"/>
                  <a:pt x="1461833" y="2329474"/>
                  <a:pt x="1455422" y="2321460"/>
                </a:cubicBezTo>
                <a:cubicBezTo>
                  <a:pt x="1447249" y="2311244"/>
                  <a:pt x="1442266" y="2298648"/>
                  <a:pt x="1433651" y="2288802"/>
                </a:cubicBezTo>
                <a:cubicBezTo>
                  <a:pt x="1411586" y="2263585"/>
                  <a:pt x="1379351" y="2228995"/>
                  <a:pt x="1346565" y="2212602"/>
                </a:cubicBezTo>
                <a:cubicBezTo>
                  <a:pt x="1336302" y="2207470"/>
                  <a:pt x="1324794" y="2205345"/>
                  <a:pt x="1313908" y="2201717"/>
                </a:cubicBezTo>
                <a:cubicBezTo>
                  <a:pt x="1306651" y="2194460"/>
                  <a:pt x="1301317" y="2184535"/>
                  <a:pt x="1292137" y="2179945"/>
                </a:cubicBezTo>
                <a:cubicBezTo>
                  <a:pt x="1271611" y="2169682"/>
                  <a:pt x="1226822" y="2158174"/>
                  <a:pt x="1226822" y="2158174"/>
                </a:cubicBezTo>
                <a:cubicBezTo>
                  <a:pt x="1197093" y="2128445"/>
                  <a:pt x="1153470" y="2090515"/>
                  <a:pt x="1139737" y="2049317"/>
                </a:cubicBezTo>
                <a:cubicBezTo>
                  <a:pt x="1136108" y="2038431"/>
                  <a:pt x="1132003" y="2027693"/>
                  <a:pt x="1128851" y="2016660"/>
                </a:cubicBezTo>
                <a:cubicBezTo>
                  <a:pt x="1124741" y="2002275"/>
                  <a:pt x="1125894" y="1985804"/>
                  <a:pt x="1117965" y="1973117"/>
                </a:cubicBezTo>
                <a:cubicBezTo>
                  <a:pt x="1107086" y="1955711"/>
                  <a:pt x="1085808" y="1946653"/>
                  <a:pt x="1074422" y="1929574"/>
                </a:cubicBezTo>
                <a:cubicBezTo>
                  <a:pt x="1046286" y="1887370"/>
                  <a:pt x="1056788" y="1909328"/>
                  <a:pt x="1041765" y="1864260"/>
                </a:cubicBezTo>
                <a:cubicBezTo>
                  <a:pt x="1038136" y="1798946"/>
                  <a:pt x="1052650" y="1730003"/>
                  <a:pt x="1030879" y="1668317"/>
                </a:cubicBezTo>
                <a:cubicBezTo>
                  <a:pt x="1016770" y="1628341"/>
                  <a:pt x="961585" y="1695449"/>
                  <a:pt x="954679" y="1700974"/>
                </a:cubicBezTo>
                <a:cubicBezTo>
                  <a:pt x="944463" y="1709147"/>
                  <a:pt x="933977" y="1717432"/>
                  <a:pt x="922022" y="1722745"/>
                </a:cubicBezTo>
                <a:cubicBezTo>
                  <a:pt x="876817" y="1742836"/>
                  <a:pt x="848848" y="1746089"/>
                  <a:pt x="802279" y="1755402"/>
                </a:cubicBezTo>
                <a:cubicBezTo>
                  <a:pt x="791393" y="1751774"/>
                  <a:pt x="777736" y="1752631"/>
                  <a:pt x="769622" y="1744517"/>
                </a:cubicBezTo>
                <a:cubicBezTo>
                  <a:pt x="761508" y="1736403"/>
                  <a:pt x="764640" y="1721699"/>
                  <a:pt x="758737" y="1711860"/>
                </a:cubicBezTo>
                <a:cubicBezTo>
                  <a:pt x="753457" y="1703059"/>
                  <a:pt x="743376" y="1698102"/>
                  <a:pt x="736965" y="1690088"/>
                </a:cubicBezTo>
                <a:cubicBezTo>
                  <a:pt x="712849" y="1659943"/>
                  <a:pt x="715806" y="1659266"/>
                  <a:pt x="704308" y="1624774"/>
                </a:cubicBezTo>
                <a:cubicBezTo>
                  <a:pt x="707323" y="1609700"/>
                  <a:pt x="715620" y="1556514"/>
                  <a:pt x="726079" y="1537688"/>
                </a:cubicBezTo>
                <a:cubicBezTo>
                  <a:pt x="738786" y="1514815"/>
                  <a:pt x="746219" y="1484076"/>
                  <a:pt x="769622" y="1472374"/>
                </a:cubicBezTo>
                <a:cubicBezTo>
                  <a:pt x="784136" y="1465117"/>
                  <a:pt x="799663" y="1459603"/>
                  <a:pt x="813165" y="1450602"/>
                </a:cubicBezTo>
                <a:cubicBezTo>
                  <a:pt x="821705" y="1444909"/>
                  <a:pt x="826923" y="1435242"/>
                  <a:pt x="834937" y="1428831"/>
                </a:cubicBezTo>
                <a:cubicBezTo>
                  <a:pt x="845153" y="1420658"/>
                  <a:pt x="856708" y="1414317"/>
                  <a:pt x="867594" y="1407060"/>
                </a:cubicBezTo>
                <a:cubicBezTo>
                  <a:pt x="897937" y="1361544"/>
                  <a:pt x="905425" y="1341062"/>
                  <a:pt x="943794" y="1309088"/>
                </a:cubicBezTo>
                <a:cubicBezTo>
                  <a:pt x="953845" y="1300713"/>
                  <a:pt x="966518" y="1295831"/>
                  <a:pt x="976451" y="1287317"/>
                </a:cubicBezTo>
                <a:cubicBezTo>
                  <a:pt x="992036" y="1273959"/>
                  <a:pt x="1005480" y="1258288"/>
                  <a:pt x="1019994" y="1243774"/>
                </a:cubicBezTo>
                <a:cubicBezTo>
                  <a:pt x="1027251" y="1236517"/>
                  <a:pt x="1033225" y="1227695"/>
                  <a:pt x="1041765" y="1222002"/>
                </a:cubicBezTo>
                <a:cubicBezTo>
                  <a:pt x="1071312" y="1202304"/>
                  <a:pt x="1096847" y="1188365"/>
                  <a:pt x="1117965" y="1156688"/>
                </a:cubicBezTo>
                <a:cubicBezTo>
                  <a:pt x="1132479" y="1134917"/>
                  <a:pt x="1135698" y="1095676"/>
                  <a:pt x="1161508" y="1091374"/>
                </a:cubicBezTo>
                <a:cubicBezTo>
                  <a:pt x="1262792" y="1074493"/>
                  <a:pt x="1204860" y="1082684"/>
                  <a:pt x="1335679" y="1069602"/>
                </a:cubicBezTo>
                <a:cubicBezTo>
                  <a:pt x="1322191" y="934709"/>
                  <a:pt x="1345022" y="991087"/>
                  <a:pt x="1281251" y="895431"/>
                </a:cubicBezTo>
                <a:lnTo>
                  <a:pt x="1281251" y="895431"/>
                </a:lnTo>
                <a:cubicBezTo>
                  <a:pt x="1256233" y="820381"/>
                  <a:pt x="1275706" y="846345"/>
                  <a:pt x="1237708" y="808345"/>
                </a:cubicBezTo>
                <a:cubicBezTo>
                  <a:pt x="1234079" y="797459"/>
                  <a:pt x="1229974" y="786721"/>
                  <a:pt x="1226822" y="775688"/>
                </a:cubicBezTo>
                <a:cubicBezTo>
                  <a:pt x="1222712" y="761303"/>
                  <a:pt x="1221830" y="745896"/>
                  <a:pt x="1215937" y="732145"/>
                </a:cubicBezTo>
                <a:cubicBezTo>
                  <a:pt x="1210783" y="720120"/>
                  <a:pt x="1200016" y="711190"/>
                  <a:pt x="1194165" y="699488"/>
                </a:cubicBezTo>
                <a:cubicBezTo>
                  <a:pt x="1189033" y="689225"/>
                  <a:pt x="1191393" y="674945"/>
                  <a:pt x="1183279" y="666831"/>
                </a:cubicBezTo>
                <a:cubicBezTo>
                  <a:pt x="1164777" y="648329"/>
                  <a:pt x="1139736" y="637802"/>
                  <a:pt x="1117965" y="623288"/>
                </a:cubicBezTo>
                <a:cubicBezTo>
                  <a:pt x="1076767" y="595823"/>
                  <a:pt x="1094560" y="610769"/>
                  <a:pt x="1063537" y="579745"/>
                </a:cubicBezTo>
                <a:cubicBezTo>
                  <a:pt x="1059908" y="565231"/>
                  <a:pt x="1056761" y="550587"/>
                  <a:pt x="1052651" y="536202"/>
                </a:cubicBezTo>
                <a:cubicBezTo>
                  <a:pt x="1049499" y="525169"/>
                  <a:pt x="1042759" y="514976"/>
                  <a:pt x="1041765" y="503545"/>
                </a:cubicBezTo>
                <a:cubicBezTo>
                  <a:pt x="1035470" y="431156"/>
                  <a:pt x="1040277" y="357883"/>
                  <a:pt x="1030879" y="285831"/>
                </a:cubicBezTo>
                <a:cubicBezTo>
                  <a:pt x="1029187" y="272858"/>
                  <a:pt x="1019324" y="261347"/>
                  <a:pt x="1009108" y="253174"/>
                </a:cubicBezTo>
                <a:cubicBezTo>
                  <a:pt x="1000148" y="246006"/>
                  <a:pt x="987337" y="245917"/>
                  <a:pt x="976451" y="242288"/>
                </a:cubicBezTo>
                <a:cubicBezTo>
                  <a:pt x="913102" y="178942"/>
                  <a:pt x="1004426" y="267416"/>
                  <a:pt x="922022" y="198745"/>
                </a:cubicBezTo>
                <a:cubicBezTo>
                  <a:pt x="910196" y="188890"/>
                  <a:pt x="900251" y="176974"/>
                  <a:pt x="889365" y="166088"/>
                </a:cubicBezTo>
                <a:cubicBezTo>
                  <a:pt x="878829" y="134481"/>
                  <a:pt x="879728" y="127630"/>
                  <a:pt x="856708" y="100774"/>
                </a:cubicBezTo>
                <a:cubicBezTo>
                  <a:pt x="843350" y="85189"/>
                  <a:pt x="830244" y="68617"/>
                  <a:pt x="813165" y="57231"/>
                </a:cubicBezTo>
                <a:cubicBezTo>
                  <a:pt x="802279" y="49974"/>
                  <a:pt x="792463" y="40773"/>
                  <a:pt x="780508" y="35460"/>
                </a:cubicBezTo>
                <a:cubicBezTo>
                  <a:pt x="700723" y="0"/>
                  <a:pt x="662975" y="9958"/>
                  <a:pt x="562794" y="2802"/>
                </a:cubicBezTo>
                <a:cubicBezTo>
                  <a:pt x="515622" y="6431"/>
                  <a:pt x="467780" y="4969"/>
                  <a:pt x="421279" y="13688"/>
                </a:cubicBezTo>
                <a:cubicBezTo>
                  <a:pt x="345559" y="27886"/>
                  <a:pt x="379803" y="180149"/>
                  <a:pt x="377737" y="198745"/>
                </a:cubicBezTo>
                <a:cubicBezTo>
                  <a:pt x="374204" y="230540"/>
                  <a:pt x="365484" y="232769"/>
                  <a:pt x="345079" y="253174"/>
                </a:cubicBezTo>
                <a:lnTo>
                  <a:pt x="323308" y="318488"/>
                </a:lnTo>
                <a:lnTo>
                  <a:pt x="312422" y="351145"/>
                </a:lnTo>
                <a:lnTo>
                  <a:pt x="345079" y="351145"/>
                </a:lnTo>
                <a:lnTo>
                  <a:pt x="312422" y="296717"/>
                </a:lnTo>
                <a:close/>
              </a:path>
            </a:pathLst>
          </a:custGeom>
          <a:solidFill>
            <a:schemeClr val="accent6">
              <a:lumMod val="50000"/>
              <a:alpha val="38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1667 г.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было заключено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Андрусовское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перемирие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сроком на 13 лет.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Россия удержала Левобережную Украину, Киев, Смоленскую землю.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1686 г. был заключён «Вечный мир»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Польшей, подтвердивший условия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Андрусовского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перемирия.</a:t>
            </a:r>
          </a:p>
          <a:p>
            <a:endParaRPr lang="ru-RU" dirty="0"/>
          </a:p>
        </p:txBody>
      </p:sp>
      <p:pic>
        <p:nvPicPr>
          <p:cNvPr id="4" name="Picture 3" descr="266px-Polish-Russian_peace_treaty_1686">
            <a:hlinkClick r:id="rId2" tooltip="Polish-Russian peace treaty 1686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3419872" cy="4437112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37291" y="6491288"/>
            <a:ext cx="1681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«Вечный мир»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8640763" cy="803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Восточное  направление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Освоение Сибири и Дальнего Востока.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1689 – заключен Нерчинский договор с Китаем.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50" y="322263"/>
            <a:ext cx="8286750" cy="8572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/>
              <a:t>Вхождение украинских земель в состав России.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2036763"/>
            <a:ext cx="8229600" cy="4094162"/>
          </a:xfrm>
        </p:spPr>
        <p:txBody>
          <a:bodyPr/>
          <a:lstStyle/>
          <a:p>
            <a:r>
              <a:rPr lang="ru-RU" sz="4400" smtClean="0">
                <a:latin typeface="Comic Sans MS" pitchFamily="66" charset="0"/>
              </a:rPr>
              <a:t>Причины начала борьбы за независимость.</a:t>
            </a:r>
          </a:p>
          <a:p>
            <a:r>
              <a:rPr lang="ru-RU" sz="4400" smtClean="0">
                <a:latin typeface="Comic Sans MS" pitchFamily="66" charset="0"/>
              </a:rPr>
              <a:t>Характеристика этапов борьбы.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Украина – территория которая находилась между Россией, Польшей и Турцией. </a:t>
            </a:r>
          </a:p>
          <a:p>
            <a:r>
              <a:rPr lang="ru-RU" dirty="0" smtClean="0"/>
              <a:t>На территории Украины проживали казаки (беглых крестьяне, преступники, те, кто не хотел жить в всем государстве) </a:t>
            </a:r>
          </a:p>
          <a:p>
            <a:pPr algn="ctr"/>
            <a:r>
              <a:rPr lang="ru-RU" dirty="0" err="1" smtClean="0"/>
              <a:t>Территтьррия</a:t>
            </a:r>
            <a:r>
              <a:rPr lang="ru-RU" dirty="0" smtClean="0"/>
              <a:t> Украины формируется из Запорожской Сечи. </a:t>
            </a:r>
          </a:p>
          <a:p>
            <a:pPr algn="ctr"/>
            <a:r>
              <a:rPr lang="ru-RU" dirty="0" smtClean="0"/>
              <a:t>Со временем Польша присоединяет </a:t>
            </a:r>
            <a:r>
              <a:rPr lang="ru-RU" dirty="0" err="1" smtClean="0"/>
              <a:t>т</a:t>
            </a:r>
            <a:r>
              <a:rPr lang="ru-RU" dirty="0" err="1" smtClean="0"/>
              <a:t>еритория</a:t>
            </a:r>
            <a:r>
              <a:rPr lang="ru-RU" dirty="0" smtClean="0"/>
              <a:t> запорожской Сечи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928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Западное   направление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6825"/>
            <a:ext cx="9144000" cy="5591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ru-RU" sz="3600" b="1" dirty="0" smtClean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5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Воссоединение Украины с Россией – 1654 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Русско-польская война и война со Швецией – 1654-1667 гг.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ru-RU" sz="36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8382000" cy="6429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\Desktop\zaporozhzhya-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48"/>
            <a:ext cx="9143999" cy="6864108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711200" y="942109"/>
            <a:ext cx="7777367" cy="4462973"/>
          </a:xfrm>
          <a:custGeom>
            <a:avLst/>
            <a:gdLst>
              <a:gd name="connsiteX0" fmla="*/ 5745018 w 7777367"/>
              <a:gd name="connsiteY0" fmla="*/ 1228436 h 4462973"/>
              <a:gd name="connsiteX1" fmla="*/ 5745018 w 7777367"/>
              <a:gd name="connsiteY1" fmla="*/ 1228436 h 4462973"/>
              <a:gd name="connsiteX2" fmla="*/ 5735782 w 7777367"/>
              <a:gd name="connsiteY2" fmla="*/ 1145309 h 4462973"/>
              <a:gd name="connsiteX3" fmla="*/ 5717309 w 7777367"/>
              <a:gd name="connsiteY3" fmla="*/ 923636 h 4462973"/>
              <a:gd name="connsiteX4" fmla="*/ 5680364 w 7777367"/>
              <a:gd name="connsiteY4" fmla="*/ 858982 h 4462973"/>
              <a:gd name="connsiteX5" fmla="*/ 5652655 w 7777367"/>
              <a:gd name="connsiteY5" fmla="*/ 803564 h 4462973"/>
              <a:gd name="connsiteX6" fmla="*/ 5624945 w 7777367"/>
              <a:gd name="connsiteY6" fmla="*/ 785091 h 4462973"/>
              <a:gd name="connsiteX7" fmla="*/ 5606473 w 7777367"/>
              <a:gd name="connsiteY7" fmla="*/ 757382 h 4462973"/>
              <a:gd name="connsiteX8" fmla="*/ 5551055 w 7777367"/>
              <a:gd name="connsiteY8" fmla="*/ 738909 h 4462973"/>
              <a:gd name="connsiteX9" fmla="*/ 5440218 w 7777367"/>
              <a:gd name="connsiteY9" fmla="*/ 766618 h 4462973"/>
              <a:gd name="connsiteX10" fmla="*/ 5412509 w 7777367"/>
              <a:gd name="connsiteY10" fmla="*/ 775855 h 4462973"/>
              <a:gd name="connsiteX11" fmla="*/ 5338618 w 7777367"/>
              <a:gd name="connsiteY11" fmla="*/ 757382 h 4462973"/>
              <a:gd name="connsiteX12" fmla="*/ 5310909 w 7777367"/>
              <a:gd name="connsiteY12" fmla="*/ 738909 h 4462973"/>
              <a:gd name="connsiteX13" fmla="*/ 5283200 w 7777367"/>
              <a:gd name="connsiteY13" fmla="*/ 683491 h 4462973"/>
              <a:gd name="connsiteX14" fmla="*/ 5255491 w 7777367"/>
              <a:gd name="connsiteY14" fmla="*/ 655782 h 4462973"/>
              <a:gd name="connsiteX15" fmla="*/ 5209309 w 7777367"/>
              <a:gd name="connsiteY15" fmla="*/ 600364 h 4462973"/>
              <a:gd name="connsiteX16" fmla="*/ 5200073 w 7777367"/>
              <a:gd name="connsiteY16" fmla="*/ 480291 h 4462973"/>
              <a:gd name="connsiteX17" fmla="*/ 5255491 w 7777367"/>
              <a:gd name="connsiteY17" fmla="*/ 443346 h 4462973"/>
              <a:gd name="connsiteX18" fmla="*/ 5273964 w 7777367"/>
              <a:gd name="connsiteY18" fmla="*/ 415636 h 4462973"/>
              <a:gd name="connsiteX19" fmla="*/ 5246255 w 7777367"/>
              <a:gd name="connsiteY19" fmla="*/ 350982 h 4462973"/>
              <a:gd name="connsiteX20" fmla="*/ 5218545 w 7777367"/>
              <a:gd name="connsiteY20" fmla="*/ 341746 h 4462973"/>
              <a:gd name="connsiteX21" fmla="*/ 5190836 w 7777367"/>
              <a:gd name="connsiteY21" fmla="*/ 323273 h 4462973"/>
              <a:gd name="connsiteX22" fmla="*/ 5135418 w 7777367"/>
              <a:gd name="connsiteY22" fmla="*/ 304800 h 4462973"/>
              <a:gd name="connsiteX23" fmla="*/ 5107709 w 7777367"/>
              <a:gd name="connsiteY23" fmla="*/ 277091 h 4462973"/>
              <a:gd name="connsiteX24" fmla="*/ 5089236 w 7777367"/>
              <a:gd name="connsiteY24" fmla="*/ 221673 h 4462973"/>
              <a:gd name="connsiteX25" fmla="*/ 5098473 w 7777367"/>
              <a:gd name="connsiteY25" fmla="*/ 175491 h 4462973"/>
              <a:gd name="connsiteX26" fmla="*/ 5098473 w 7777367"/>
              <a:gd name="connsiteY26" fmla="*/ 101600 h 4462973"/>
              <a:gd name="connsiteX27" fmla="*/ 5070764 w 7777367"/>
              <a:gd name="connsiteY27" fmla="*/ 73891 h 4462973"/>
              <a:gd name="connsiteX28" fmla="*/ 4987636 w 7777367"/>
              <a:gd name="connsiteY28" fmla="*/ 36946 h 4462973"/>
              <a:gd name="connsiteX29" fmla="*/ 4959927 w 7777367"/>
              <a:gd name="connsiteY29" fmla="*/ 27709 h 4462973"/>
              <a:gd name="connsiteX30" fmla="*/ 4932218 w 7777367"/>
              <a:gd name="connsiteY30" fmla="*/ 18473 h 4462973"/>
              <a:gd name="connsiteX31" fmla="*/ 4812145 w 7777367"/>
              <a:gd name="connsiteY31" fmla="*/ 18473 h 4462973"/>
              <a:gd name="connsiteX32" fmla="*/ 4784436 w 7777367"/>
              <a:gd name="connsiteY32" fmla="*/ 0 h 4462973"/>
              <a:gd name="connsiteX33" fmla="*/ 4701309 w 7777367"/>
              <a:gd name="connsiteY33" fmla="*/ 46182 h 4462973"/>
              <a:gd name="connsiteX34" fmla="*/ 4673600 w 7777367"/>
              <a:gd name="connsiteY34" fmla="*/ 64655 h 4462973"/>
              <a:gd name="connsiteX35" fmla="*/ 4581236 w 7777367"/>
              <a:gd name="connsiteY35" fmla="*/ 92364 h 4462973"/>
              <a:gd name="connsiteX36" fmla="*/ 4488873 w 7777367"/>
              <a:gd name="connsiteY36" fmla="*/ 83127 h 4462973"/>
              <a:gd name="connsiteX37" fmla="*/ 4461164 w 7777367"/>
              <a:gd name="connsiteY37" fmla="*/ 73891 h 4462973"/>
              <a:gd name="connsiteX38" fmla="*/ 4424218 w 7777367"/>
              <a:gd name="connsiteY38" fmla="*/ 18473 h 4462973"/>
              <a:gd name="connsiteX39" fmla="*/ 4387273 w 7777367"/>
              <a:gd name="connsiteY39" fmla="*/ 36946 h 4462973"/>
              <a:gd name="connsiteX40" fmla="*/ 4378036 w 7777367"/>
              <a:gd name="connsiteY40" fmla="*/ 64655 h 4462973"/>
              <a:gd name="connsiteX41" fmla="*/ 4359564 w 7777367"/>
              <a:gd name="connsiteY41" fmla="*/ 101600 h 4462973"/>
              <a:gd name="connsiteX42" fmla="*/ 4294909 w 7777367"/>
              <a:gd name="connsiteY42" fmla="*/ 184727 h 4462973"/>
              <a:gd name="connsiteX43" fmla="*/ 4267200 w 7777367"/>
              <a:gd name="connsiteY43" fmla="*/ 203200 h 4462973"/>
              <a:gd name="connsiteX44" fmla="*/ 4054764 w 7777367"/>
              <a:gd name="connsiteY44" fmla="*/ 175491 h 4462973"/>
              <a:gd name="connsiteX45" fmla="*/ 3906982 w 7777367"/>
              <a:gd name="connsiteY45" fmla="*/ 193964 h 4462973"/>
              <a:gd name="connsiteX46" fmla="*/ 3851564 w 7777367"/>
              <a:gd name="connsiteY46" fmla="*/ 212436 h 4462973"/>
              <a:gd name="connsiteX47" fmla="*/ 3823855 w 7777367"/>
              <a:gd name="connsiteY47" fmla="*/ 221673 h 4462973"/>
              <a:gd name="connsiteX48" fmla="*/ 3768436 w 7777367"/>
              <a:gd name="connsiteY48" fmla="*/ 258618 h 4462973"/>
              <a:gd name="connsiteX49" fmla="*/ 3731491 w 7777367"/>
              <a:gd name="connsiteY49" fmla="*/ 277091 h 4462973"/>
              <a:gd name="connsiteX50" fmla="*/ 3648364 w 7777367"/>
              <a:gd name="connsiteY50" fmla="*/ 341746 h 4462973"/>
              <a:gd name="connsiteX51" fmla="*/ 3629891 w 7777367"/>
              <a:gd name="connsiteY51" fmla="*/ 369455 h 4462973"/>
              <a:gd name="connsiteX52" fmla="*/ 3620655 w 7777367"/>
              <a:gd name="connsiteY52" fmla="*/ 397164 h 4462973"/>
              <a:gd name="connsiteX53" fmla="*/ 3639127 w 7777367"/>
              <a:gd name="connsiteY53" fmla="*/ 535709 h 4462973"/>
              <a:gd name="connsiteX54" fmla="*/ 3657600 w 7777367"/>
              <a:gd name="connsiteY54" fmla="*/ 637309 h 4462973"/>
              <a:gd name="connsiteX55" fmla="*/ 3648364 w 7777367"/>
              <a:gd name="connsiteY55" fmla="*/ 683491 h 4462973"/>
              <a:gd name="connsiteX56" fmla="*/ 3583709 w 7777367"/>
              <a:gd name="connsiteY56" fmla="*/ 757382 h 4462973"/>
              <a:gd name="connsiteX57" fmla="*/ 3528291 w 7777367"/>
              <a:gd name="connsiteY57" fmla="*/ 729673 h 4462973"/>
              <a:gd name="connsiteX58" fmla="*/ 3519055 w 7777367"/>
              <a:gd name="connsiteY58" fmla="*/ 683491 h 4462973"/>
              <a:gd name="connsiteX59" fmla="*/ 3491345 w 7777367"/>
              <a:gd name="connsiteY59" fmla="*/ 655782 h 4462973"/>
              <a:gd name="connsiteX60" fmla="*/ 3472873 w 7777367"/>
              <a:gd name="connsiteY60" fmla="*/ 628073 h 4462973"/>
              <a:gd name="connsiteX61" fmla="*/ 3417455 w 7777367"/>
              <a:gd name="connsiteY61" fmla="*/ 600364 h 4462973"/>
              <a:gd name="connsiteX62" fmla="*/ 3306618 w 7777367"/>
              <a:gd name="connsiteY62" fmla="*/ 609600 h 4462973"/>
              <a:gd name="connsiteX63" fmla="*/ 3278909 w 7777367"/>
              <a:gd name="connsiteY63" fmla="*/ 618836 h 4462973"/>
              <a:gd name="connsiteX64" fmla="*/ 3186545 w 7777367"/>
              <a:gd name="connsiteY64" fmla="*/ 628073 h 4462973"/>
              <a:gd name="connsiteX65" fmla="*/ 3103418 w 7777367"/>
              <a:gd name="connsiteY65" fmla="*/ 655782 h 4462973"/>
              <a:gd name="connsiteX66" fmla="*/ 3075709 w 7777367"/>
              <a:gd name="connsiteY66" fmla="*/ 665018 h 4462973"/>
              <a:gd name="connsiteX67" fmla="*/ 3048000 w 7777367"/>
              <a:gd name="connsiteY67" fmla="*/ 655782 h 4462973"/>
              <a:gd name="connsiteX68" fmla="*/ 3011055 w 7777367"/>
              <a:gd name="connsiteY68" fmla="*/ 572655 h 4462973"/>
              <a:gd name="connsiteX69" fmla="*/ 3001818 w 7777367"/>
              <a:gd name="connsiteY69" fmla="*/ 544946 h 4462973"/>
              <a:gd name="connsiteX70" fmla="*/ 2992582 w 7777367"/>
              <a:gd name="connsiteY70" fmla="*/ 517236 h 4462973"/>
              <a:gd name="connsiteX71" fmla="*/ 2946400 w 7777367"/>
              <a:gd name="connsiteY71" fmla="*/ 526473 h 4462973"/>
              <a:gd name="connsiteX72" fmla="*/ 2927927 w 7777367"/>
              <a:gd name="connsiteY72" fmla="*/ 554182 h 4462973"/>
              <a:gd name="connsiteX73" fmla="*/ 2890982 w 7777367"/>
              <a:gd name="connsiteY73" fmla="*/ 581891 h 4462973"/>
              <a:gd name="connsiteX74" fmla="*/ 2835564 w 7777367"/>
              <a:gd name="connsiteY74" fmla="*/ 600364 h 4462973"/>
              <a:gd name="connsiteX75" fmla="*/ 2798618 w 7777367"/>
              <a:gd name="connsiteY75" fmla="*/ 581891 h 4462973"/>
              <a:gd name="connsiteX76" fmla="*/ 2770909 w 7777367"/>
              <a:gd name="connsiteY76" fmla="*/ 563418 h 4462973"/>
              <a:gd name="connsiteX77" fmla="*/ 2715491 w 7777367"/>
              <a:gd name="connsiteY77" fmla="*/ 544946 h 4462973"/>
              <a:gd name="connsiteX78" fmla="*/ 2660073 w 7777367"/>
              <a:gd name="connsiteY78" fmla="*/ 526473 h 4462973"/>
              <a:gd name="connsiteX79" fmla="*/ 2623127 w 7777367"/>
              <a:gd name="connsiteY79" fmla="*/ 517236 h 4462973"/>
              <a:gd name="connsiteX80" fmla="*/ 2521527 w 7777367"/>
              <a:gd name="connsiteY80" fmla="*/ 526473 h 4462973"/>
              <a:gd name="connsiteX81" fmla="*/ 2456873 w 7777367"/>
              <a:gd name="connsiteY81" fmla="*/ 554182 h 4462973"/>
              <a:gd name="connsiteX82" fmla="*/ 2429164 w 7777367"/>
              <a:gd name="connsiteY82" fmla="*/ 563418 h 4462973"/>
              <a:gd name="connsiteX83" fmla="*/ 2235200 w 7777367"/>
              <a:gd name="connsiteY83" fmla="*/ 554182 h 4462973"/>
              <a:gd name="connsiteX84" fmla="*/ 2216727 w 7777367"/>
              <a:gd name="connsiteY84" fmla="*/ 526473 h 4462973"/>
              <a:gd name="connsiteX85" fmla="*/ 2161309 w 7777367"/>
              <a:gd name="connsiteY85" fmla="*/ 489527 h 4462973"/>
              <a:gd name="connsiteX86" fmla="*/ 2124364 w 7777367"/>
              <a:gd name="connsiteY86" fmla="*/ 461818 h 4462973"/>
              <a:gd name="connsiteX87" fmla="*/ 2105891 w 7777367"/>
              <a:gd name="connsiteY87" fmla="*/ 434109 h 4462973"/>
              <a:gd name="connsiteX88" fmla="*/ 2059709 w 7777367"/>
              <a:gd name="connsiteY88" fmla="*/ 424873 h 4462973"/>
              <a:gd name="connsiteX89" fmla="*/ 2032000 w 7777367"/>
              <a:gd name="connsiteY89" fmla="*/ 415636 h 4462973"/>
              <a:gd name="connsiteX90" fmla="*/ 1884218 w 7777367"/>
              <a:gd name="connsiteY90" fmla="*/ 406400 h 4462973"/>
              <a:gd name="connsiteX91" fmla="*/ 1754909 w 7777367"/>
              <a:gd name="connsiteY91" fmla="*/ 369455 h 4462973"/>
              <a:gd name="connsiteX92" fmla="*/ 1662545 w 7777367"/>
              <a:gd name="connsiteY92" fmla="*/ 350982 h 4462973"/>
              <a:gd name="connsiteX93" fmla="*/ 1607127 w 7777367"/>
              <a:gd name="connsiteY93" fmla="*/ 332509 h 4462973"/>
              <a:gd name="connsiteX94" fmla="*/ 1579418 w 7777367"/>
              <a:gd name="connsiteY94" fmla="*/ 323273 h 4462973"/>
              <a:gd name="connsiteX95" fmla="*/ 1524000 w 7777367"/>
              <a:gd name="connsiteY95" fmla="*/ 314036 h 4462973"/>
              <a:gd name="connsiteX96" fmla="*/ 1117600 w 7777367"/>
              <a:gd name="connsiteY96" fmla="*/ 323273 h 4462973"/>
              <a:gd name="connsiteX97" fmla="*/ 1089891 w 7777367"/>
              <a:gd name="connsiteY97" fmla="*/ 341746 h 4462973"/>
              <a:gd name="connsiteX98" fmla="*/ 1034473 w 7777367"/>
              <a:gd name="connsiteY98" fmla="*/ 360218 h 4462973"/>
              <a:gd name="connsiteX99" fmla="*/ 923636 w 7777367"/>
              <a:gd name="connsiteY99" fmla="*/ 378691 h 4462973"/>
              <a:gd name="connsiteX100" fmla="*/ 895927 w 7777367"/>
              <a:gd name="connsiteY100" fmla="*/ 387927 h 4462973"/>
              <a:gd name="connsiteX101" fmla="*/ 840509 w 7777367"/>
              <a:gd name="connsiteY101" fmla="*/ 434109 h 4462973"/>
              <a:gd name="connsiteX102" fmla="*/ 803564 w 7777367"/>
              <a:gd name="connsiteY102" fmla="*/ 489527 h 4462973"/>
              <a:gd name="connsiteX103" fmla="*/ 748145 w 7777367"/>
              <a:gd name="connsiteY103" fmla="*/ 508000 h 4462973"/>
              <a:gd name="connsiteX104" fmla="*/ 701964 w 7777367"/>
              <a:gd name="connsiteY104" fmla="*/ 498764 h 4462973"/>
              <a:gd name="connsiteX105" fmla="*/ 674255 w 7777367"/>
              <a:gd name="connsiteY105" fmla="*/ 508000 h 4462973"/>
              <a:gd name="connsiteX106" fmla="*/ 683491 w 7777367"/>
              <a:gd name="connsiteY106" fmla="*/ 683491 h 4462973"/>
              <a:gd name="connsiteX107" fmla="*/ 692727 w 7777367"/>
              <a:gd name="connsiteY107" fmla="*/ 711200 h 4462973"/>
              <a:gd name="connsiteX108" fmla="*/ 720436 w 7777367"/>
              <a:gd name="connsiteY108" fmla="*/ 748146 h 4462973"/>
              <a:gd name="connsiteX109" fmla="*/ 738909 w 7777367"/>
              <a:gd name="connsiteY109" fmla="*/ 803564 h 4462973"/>
              <a:gd name="connsiteX110" fmla="*/ 766618 w 7777367"/>
              <a:gd name="connsiteY110" fmla="*/ 858982 h 4462973"/>
              <a:gd name="connsiteX111" fmla="*/ 794327 w 7777367"/>
              <a:gd name="connsiteY111" fmla="*/ 886691 h 4462973"/>
              <a:gd name="connsiteX112" fmla="*/ 822036 w 7777367"/>
              <a:gd name="connsiteY112" fmla="*/ 905164 h 4462973"/>
              <a:gd name="connsiteX113" fmla="*/ 858982 w 7777367"/>
              <a:gd name="connsiteY113" fmla="*/ 960582 h 4462973"/>
              <a:gd name="connsiteX114" fmla="*/ 877455 w 7777367"/>
              <a:gd name="connsiteY114" fmla="*/ 1016000 h 4462973"/>
              <a:gd name="connsiteX115" fmla="*/ 868218 w 7777367"/>
              <a:gd name="connsiteY115" fmla="*/ 1071418 h 4462973"/>
              <a:gd name="connsiteX116" fmla="*/ 849745 w 7777367"/>
              <a:gd name="connsiteY116" fmla="*/ 1126836 h 4462973"/>
              <a:gd name="connsiteX117" fmla="*/ 794327 w 7777367"/>
              <a:gd name="connsiteY117" fmla="*/ 1256146 h 4462973"/>
              <a:gd name="connsiteX118" fmla="*/ 766618 w 7777367"/>
              <a:gd name="connsiteY118" fmla="*/ 1265382 h 4462973"/>
              <a:gd name="connsiteX119" fmla="*/ 711200 w 7777367"/>
              <a:gd name="connsiteY119" fmla="*/ 1302327 h 4462973"/>
              <a:gd name="connsiteX120" fmla="*/ 683491 w 7777367"/>
              <a:gd name="connsiteY120" fmla="*/ 1311564 h 4462973"/>
              <a:gd name="connsiteX121" fmla="*/ 628073 w 7777367"/>
              <a:gd name="connsiteY121" fmla="*/ 1348509 h 4462973"/>
              <a:gd name="connsiteX122" fmla="*/ 591127 w 7777367"/>
              <a:gd name="connsiteY122" fmla="*/ 1376218 h 4462973"/>
              <a:gd name="connsiteX123" fmla="*/ 563418 w 7777367"/>
              <a:gd name="connsiteY123" fmla="*/ 1385455 h 4462973"/>
              <a:gd name="connsiteX124" fmla="*/ 535709 w 7777367"/>
              <a:gd name="connsiteY124" fmla="*/ 1403927 h 4462973"/>
              <a:gd name="connsiteX125" fmla="*/ 471055 w 7777367"/>
              <a:gd name="connsiteY125" fmla="*/ 1477818 h 4462973"/>
              <a:gd name="connsiteX126" fmla="*/ 452582 w 7777367"/>
              <a:gd name="connsiteY126" fmla="*/ 1505527 h 4462973"/>
              <a:gd name="connsiteX127" fmla="*/ 424873 w 7777367"/>
              <a:gd name="connsiteY127" fmla="*/ 1524000 h 4462973"/>
              <a:gd name="connsiteX128" fmla="*/ 387927 w 7777367"/>
              <a:gd name="connsiteY128" fmla="*/ 1579418 h 4462973"/>
              <a:gd name="connsiteX129" fmla="*/ 369455 w 7777367"/>
              <a:gd name="connsiteY129" fmla="*/ 1607127 h 4462973"/>
              <a:gd name="connsiteX130" fmla="*/ 323273 w 7777367"/>
              <a:gd name="connsiteY130" fmla="*/ 1662546 h 4462973"/>
              <a:gd name="connsiteX131" fmla="*/ 295564 w 7777367"/>
              <a:gd name="connsiteY131" fmla="*/ 1754909 h 4462973"/>
              <a:gd name="connsiteX132" fmla="*/ 286327 w 7777367"/>
              <a:gd name="connsiteY132" fmla="*/ 1782618 h 4462973"/>
              <a:gd name="connsiteX133" fmla="*/ 258618 w 7777367"/>
              <a:gd name="connsiteY133" fmla="*/ 1810327 h 4462973"/>
              <a:gd name="connsiteX134" fmla="*/ 249382 w 7777367"/>
              <a:gd name="connsiteY134" fmla="*/ 1838036 h 4462973"/>
              <a:gd name="connsiteX135" fmla="*/ 212436 w 7777367"/>
              <a:gd name="connsiteY135" fmla="*/ 1893455 h 4462973"/>
              <a:gd name="connsiteX136" fmla="*/ 230909 w 7777367"/>
              <a:gd name="connsiteY136" fmla="*/ 2022764 h 4462973"/>
              <a:gd name="connsiteX137" fmla="*/ 258618 w 7777367"/>
              <a:gd name="connsiteY137" fmla="*/ 2068946 h 4462973"/>
              <a:gd name="connsiteX138" fmla="*/ 295564 w 7777367"/>
              <a:gd name="connsiteY138" fmla="*/ 2124364 h 4462973"/>
              <a:gd name="connsiteX139" fmla="*/ 286327 w 7777367"/>
              <a:gd name="connsiteY139" fmla="*/ 2170546 h 4462973"/>
              <a:gd name="connsiteX140" fmla="*/ 258618 w 7777367"/>
              <a:gd name="connsiteY140" fmla="*/ 2189018 h 4462973"/>
              <a:gd name="connsiteX141" fmla="*/ 203200 w 7777367"/>
              <a:gd name="connsiteY141" fmla="*/ 2207491 h 4462973"/>
              <a:gd name="connsiteX142" fmla="*/ 175491 w 7777367"/>
              <a:gd name="connsiteY142" fmla="*/ 2216727 h 4462973"/>
              <a:gd name="connsiteX143" fmla="*/ 110836 w 7777367"/>
              <a:gd name="connsiteY143" fmla="*/ 2244436 h 4462973"/>
              <a:gd name="connsiteX144" fmla="*/ 55418 w 7777367"/>
              <a:gd name="connsiteY144" fmla="*/ 2290618 h 4462973"/>
              <a:gd name="connsiteX145" fmla="*/ 46182 w 7777367"/>
              <a:gd name="connsiteY145" fmla="*/ 2318327 h 4462973"/>
              <a:gd name="connsiteX146" fmla="*/ 27709 w 7777367"/>
              <a:gd name="connsiteY146" fmla="*/ 2346036 h 4462973"/>
              <a:gd name="connsiteX147" fmla="*/ 0 w 7777367"/>
              <a:gd name="connsiteY147" fmla="*/ 2438400 h 4462973"/>
              <a:gd name="connsiteX148" fmla="*/ 27709 w 7777367"/>
              <a:gd name="connsiteY148" fmla="*/ 2540000 h 4462973"/>
              <a:gd name="connsiteX149" fmla="*/ 55418 w 7777367"/>
              <a:gd name="connsiteY149" fmla="*/ 2558473 h 4462973"/>
              <a:gd name="connsiteX150" fmla="*/ 83127 w 7777367"/>
              <a:gd name="connsiteY150" fmla="*/ 2623127 h 4462973"/>
              <a:gd name="connsiteX151" fmla="*/ 101600 w 7777367"/>
              <a:gd name="connsiteY151" fmla="*/ 2650836 h 4462973"/>
              <a:gd name="connsiteX152" fmla="*/ 110836 w 7777367"/>
              <a:gd name="connsiteY152" fmla="*/ 2678546 h 4462973"/>
              <a:gd name="connsiteX153" fmla="*/ 166255 w 7777367"/>
              <a:gd name="connsiteY153" fmla="*/ 2724727 h 4462973"/>
              <a:gd name="connsiteX154" fmla="*/ 230909 w 7777367"/>
              <a:gd name="connsiteY154" fmla="*/ 2733964 h 4462973"/>
              <a:gd name="connsiteX155" fmla="*/ 249382 w 7777367"/>
              <a:gd name="connsiteY155" fmla="*/ 2761673 h 4462973"/>
              <a:gd name="connsiteX156" fmla="*/ 277091 w 7777367"/>
              <a:gd name="connsiteY156" fmla="*/ 2789382 h 4462973"/>
              <a:gd name="connsiteX157" fmla="*/ 323273 w 7777367"/>
              <a:gd name="connsiteY157" fmla="*/ 2854036 h 4462973"/>
              <a:gd name="connsiteX158" fmla="*/ 360218 w 7777367"/>
              <a:gd name="connsiteY158" fmla="*/ 2844800 h 4462973"/>
              <a:gd name="connsiteX159" fmla="*/ 415636 w 7777367"/>
              <a:gd name="connsiteY159" fmla="*/ 2807855 h 4462973"/>
              <a:gd name="connsiteX160" fmla="*/ 443345 w 7777367"/>
              <a:gd name="connsiteY160" fmla="*/ 2789382 h 4462973"/>
              <a:gd name="connsiteX161" fmla="*/ 498764 w 7777367"/>
              <a:gd name="connsiteY161" fmla="*/ 2770909 h 4462973"/>
              <a:gd name="connsiteX162" fmla="*/ 775855 w 7777367"/>
              <a:gd name="connsiteY162" fmla="*/ 2780146 h 4462973"/>
              <a:gd name="connsiteX163" fmla="*/ 822036 w 7777367"/>
              <a:gd name="connsiteY163" fmla="*/ 2817091 h 4462973"/>
              <a:gd name="connsiteX164" fmla="*/ 849745 w 7777367"/>
              <a:gd name="connsiteY164" fmla="*/ 2835564 h 4462973"/>
              <a:gd name="connsiteX165" fmla="*/ 1080655 w 7777367"/>
              <a:gd name="connsiteY165" fmla="*/ 2863273 h 4462973"/>
              <a:gd name="connsiteX166" fmla="*/ 1173018 w 7777367"/>
              <a:gd name="connsiteY166" fmla="*/ 2955636 h 4462973"/>
              <a:gd name="connsiteX167" fmla="*/ 1228436 w 7777367"/>
              <a:gd name="connsiteY167" fmla="*/ 2974109 h 4462973"/>
              <a:gd name="connsiteX168" fmla="*/ 1357745 w 7777367"/>
              <a:gd name="connsiteY168" fmla="*/ 2955636 h 4462973"/>
              <a:gd name="connsiteX169" fmla="*/ 1413164 w 7777367"/>
              <a:gd name="connsiteY169" fmla="*/ 2918691 h 4462973"/>
              <a:gd name="connsiteX170" fmla="*/ 1440873 w 7777367"/>
              <a:gd name="connsiteY170" fmla="*/ 2900218 h 4462973"/>
              <a:gd name="connsiteX171" fmla="*/ 1514764 w 7777367"/>
              <a:gd name="connsiteY171" fmla="*/ 2863273 h 4462973"/>
              <a:gd name="connsiteX172" fmla="*/ 1597891 w 7777367"/>
              <a:gd name="connsiteY172" fmla="*/ 2844800 h 4462973"/>
              <a:gd name="connsiteX173" fmla="*/ 1653309 w 7777367"/>
              <a:gd name="connsiteY173" fmla="*/ 2826327 h 4462973"/>
              <a:gd name="connsiteX174" fmla="*/ 1708727 w 7777367"/>
              <a:gd name="connsiteY174" fmla="*/ 2798618 h 4462973"/>
              <a:gd name="connsiteX175" fmla="*/ 1736436 w 7777367"/>
              <a:gd name="connsiteY175" fmla="*/ 2770909 h 4462973"/>
              <a:gd name="connsiteX176" fmla="*/ 1791855 w 7777367"/>
              <a:gd name="connsiteY176" fmla="*/ 2733964 h 4462973"/>
              <a:gd name="connsiteX177" fmla="*/ 1856509 w 7777367"/>
              <a:gd name="connsiteY177" fmla="*/ 2687782 h 4462973"/>
              <a:gd name="connsiteX178" fmla="*/ 1884218 w 7777367"/>
              <a:gd name="connsiteY178" fmla="*/ 2669309 h 4462973"/>
              <a:gd name="connsiteX179" fmla="*/ 1967345 w 7777367"/>
              <a:gd name="connsiteY179" fmla="*/ 2595418 h 4462973"/>
              <a:gd name="connsiteX180" fmla="*/ 2004291 w 7777367"/>
              <a:gd name="connsiteY180" fmla="*/ 2586182 h 4462973"/>
              <a:gd name="connsiteX181" fmla="*/ 2105891 w 7777367"/>
              <a:gd name="connsiteY181" fmla="*/ 2567709 h 4462973"/>
              <a:gd name="connsiteX182" fmla="*/ 2142836 w 7777367"/>
              <a:gd name="connsiteY182" fmla="*/ 2558473 h 4462973"/>
              <a:gd name="connsiteX183" fmla="*/ 2198255 w 7777367"/>
              <a:gd name="connsiteY183" fmla="*/ 2549236 h 4462973"/>
              <a:gd name="connsiteX184" fmla="*/ 2225964 w 7777367"/>
              <a:gd name="connsiteY184" fmla="*/ 2540000 h 4462973"/>
              <a:gd name="connsiteX185" fmla="*/ 2281382 w 7777367"/>
              <a:gd name="connsiteY185" fmla="*/ 2530764 h 4462973"/>
              <a:gd name="connsiteX186" fmla="*/ 2364509 w 7777367"/>
              <a:gd name="connsiteY186" fmla="*/ 2503055 h 4462973"/>
              <a:gd name="connsiteX187" fmla="*/ 2392218 w 7777367"/>
              <a:gd name="connsiteY187" fmla="*/ 2493818 h 4462973"/>
              <a:gd name="connsiteX188" fmla="*/ 2438400 w 7777367"/>
              <a:gd name="connsiteY188" fmla="*/ 2484582 h 4462973"/>
              <a:gd name="connsiteX189" fmla="*/ 2493818 w 7777367"/>
              <a:gd name="connsiteY189" fmla="*/ 2493818 h 4462973"/>
              <a:gd name="connsiteX190" fmla="*/ 2521527 w 7777367"/>
              <a:gd name="connsiteY190" fmla="*/ 2521527 h 4462973"/>
              <a:gd name="connsiteX191" fmla="*/ 2595418 w 7777367"/>
              <a:gd name="connsiteY191" fmla="*/ 2604655 h 4462973"/>
              <a:gd name="connsiteX192" fmla="*/ 2623127 w 7777367"/>
              <a:gd name="connsiteY192" fmla="*/ 2613891 h 4462973"/>
              <a:gd name="connsiteX193" fmla="*/ 2715491 w 7777367"/>
              <a:gd name="connsiteY193" fmla="*/ 2632364 h 4462973"/>
              <a:gd name="connsiteX194" fmla="*/ 2743200 w 7777367"/>
              <a:gd name="connsiteY194" fmla="*/ 2641600 h 4462973"/>
              <a:gd name="connsiteX195" fmla="*/ 2807855 w 7777367"/>
              <a:gd name="connsiteY195" fmla="*/ 2697018 h 4462973"/>
              <a:gd name="connsiteX196" fmla="*/ 2817091 w 7777367"/>
              <a:gd name="connsiteY196" fmla="*/ 2724727 h 4462973"/>
              <a:gd name="connsiteX197" fmla="*/ 2890982 w 7777367"/>
              <a:gd name="connsiteY197" fmla="*/ 2752436 h 4462973"/>
              <a:gd name="connsiteX198" fmla="*/ 2918691 w 7777367"/>
              <a:gd name="connsiteY198" fmla="*/ 2761673 h 4462973"/>
              <a:gd name="connsiteX199" fmla="*/ 2974109 w 7777367"/>
              <a:gd name="connsiteY199" fmla="*/ 2817091 h 4462973"/>
              <a:gd name="connsiteX200" fmla="*/ 3011055 w 7777367"/>
              <a:gd name="connsiteY200" fmla="*/ 2872509 h 4462973"/>
              <a:gd name="connsiteX201" fmla="*/ 3029527 w 7777367"/>
              <a:gd name="connsiteY201" fmla="*/ 3020291 h 4462973"/>
              <a:gd name="connsiteX202" fmla="*/ 3057236 w 7777367"/>
              <a:gd name="connsiteY202" fmla="*/ 3075709 h 4462973"/>
              <a:gd name="connsiteX203" fmla="*/ 3066473 w 7777367"/>
              <a:gd name="connsiteY203" fmla="*/ 3103418 h 4462973"/>
              <a:gd name="connsiteX204" fmla="*/ 3075709 w 7777367"/>
              <a:gd name="connsiteY204" fmla="*/ 3149600 h 4462973"/>
              <a:gd name="connsiteX205" fmla="*/ 3121891 w 7777367"/>
              <a:gd name="connsiteY205" fmla="*/ 3214255 h 4462973"/>
              <a:gd name="connsiteX206" fmla="*/ 3149600 w 7777367"/>
              <a:gd name="connsiteY206" fmla="*/ 3223491 h 4462973"/>
              <a:gd name="connsiteX207" fmla="*/ 3177309 w 7777367"/>
              <a:gd name="connsiteY207" fmla="*/ 3241964 h 4462973"/>
              <a:gd name="connsiteX208" fmla="*/ 3205018 w 7777367"/>
              <a:gd name="connsiteY208" fmla="*/ 3251200 h 4462973"/>
              <a:gd name="connsiteX209" fmla="*/ 3232727 w 7777367"/>
              <a:gd name="connsiteY209" fmla="*/ 3445164 h 4462973"/>
              <a:gd name="connsiteX210" fmla="*/ 3251200 w 7777367"/>
              <a:gd name="connsiteY210" fmla="*/ 3472873 h 4462973"/>
              <a:gd name="connsiteX211" fmla="*/ 3306618 w 7777367"/>
              <a:gd name="connsiteY211" fmla="*/ 3500582 h 4462973"/>
              <a:gd name="connsiteX212" fmla="*/ 3334327 w 7777367"/>
              <a:gd name="connsiteY212" fmla="*/ 3528291 h 4462973"/>
              <a:gd name="connsiteX213" fmla="*/ 3343564 w 7777367"/>
              <a:gd name="connsiteY213" fmla="*/ 3556000 h 4462973"/>
              <a:gd name="connsiteX214" fmla="*/ 3362036 w 7777367"/>
              <a:gd name="connsiteY214" fmla="*/ 3583709 h 4462973"/>
              <a:gd name="connsiteX215" fmla="*/ 3352800 w 7777367"/>
              <a:gd name="connsiteY215" fmla="*/ 3694546 h 4462973"/>
              <a:gd name="connsiteX216" fmla="*/ 3343564 w 7777367"/>
              <a:gd name="connsiteY216" fmla="*/ 3768436 h 4462973"/>
              <a:gd name="connsiteX217" fmla="*/ 3334327 w 7777367"/>
              <a:gd name="connsiteY217" fmla="*/ 3805382 h 4462973"/>
              <a:gd name="connsiteX218" fmla="*/ 3306618 w 7777367"/>
              <a:gd name="connsiteY218" fmla="*/ 3814618 h 4462973"/>
              <a:gd name="connsiteX219" fmla="*/ 3214255 w 7777367"/>
              <a:gd name="connsiteY219" fmla="*/ 3805382 h 4462973"/>
              <a:gd name="connsiteX220" fmla="*/ 3177309 w 7777367"/>
              <a:gd name="connsiteY220" fmla="*/ 3786909 h 4462973"/>
              <a:gd name="connsiteX221" fmla="*/ 3149600 w 7777367"/>
              <a:gd name="connsiteY221" fmla="*/ 3777673 h 4462973"/>
              <a:gd name="connsiteX222" fmla="*/ 3121891 w 7777367"/>
              <a:gd name="connsiteY222" fmla="*/ 3759200 h 4462973"/>
              <a:gd name="connsiteX223" fmla="*/ 3066473 w 7777367"/>
              <a:gd name="connsiteY223" fmla="*/ 3740727 h 4462973"/>
              <a:gd name="connsiteX224" fmla="*/ 2992582 w 7777367"/>
              <a:gd name="connsiteY224" fmla="*/ 3749964 h 4462973"/>
              <a:gd name="connsiteX225" fmla="*/ 2964873 w 7777367"/>
              <a:gd name="connsiteY225" fmla="*/ 3759200 h 4462973"/>
              <a:gd name="connsiteX226" fmla="*/ 2946400 w 7777367"/>
              <a:gd name="connsiteY226" fmla="*/ 3786909 h 4462973"/>
              <a:gd name="connsiteX227" fmla="*/ 2937164 w 7777367"/>
              <a:gd name="connsiteY227" fmla="*/ 3823855 h 4462973"/>
              <a:gd name="connsiteX228" fmla="*/ 2927927 w 7777367"/>
              <a:gd name="connsiteY228" fmla="*/ 3851564 h 4462973"/>
              <a:gd name="connsiteX229" fmla="*/ 2918691 w 7777367"/>
              <a:gd name="connsiteY229" fmla="*/ 3925455 h 4462973"/>
              <a:gd name="connsiteX230" fmla="*/ 2900218 w 7777367"/>
              <a:gd name="connsiteY230" fmla="*/ 4017818 h 4462973"/>
              <a:gd name="connsiteX231" fmla="*/ 2890982 w 7777367"/>
              <a:gd name="connsiteY231" fmla="*/ 4073236 h 4462973"/>
              <a:gd name="connsiteX232" fmla="*/ 2844800 w 7777367"/>
              <a:gd name="connsiteY232" fmla="*/ 4137891 h 4462973"/>
              <a:gd name="connsiteX233" fmla="*/ 2807855 w 7777367"/>
              <a:gd name="connsiteY233" fmla="*/ 4156364 h 4462973"/>
              <a:gd name="connsiteX234" fmla="*/ 2780145 w 7777367"/>
              <a:gd name="connsiteY234" fmla="*/ 4184073 h 4462973"/>
              <a:gd name="connsiteX235" fmla="*/ 2752436 w 7777367"/>
              <a:gd name="connsiteY235" fmla="*/ 4202546 h 4462973"/>
              <a:gd name="connsiteX236" fmla="*/ 2733964 w 7777367"/>
              <a:gd name="connsiteY236" fmla="*/ 4230255 h 4462973"/>
              <a:gd name="connsiteX237" fmla="*/ 2724727 w 7777367"/>
              <a:gd name="connsiteY237" fmla="*/ 4257964 h 4462973"/>
              <a:gd name="connsiteX238" fmla="*/ 2687782 w 7777367"/>
              <a:gd name="connsiteY238" fmla="*/ 4313382 h 4462973"/>
              <a:gd name="connsiteX239" fmla="*/ 2669309 w 7777367"/>
              <a:gd name="connsiteY239" fmla="*/ 4341091 h 4462973"/>
              <a:gd name="connsiteX240" fmla="*/ 2650836 w 7777367"/>
              <a:gd name="connsiteY240" fmla="*/ 4368800 h 4462973"/>
              <a:gd name="connsiteX241" fmla="*/ 2669309 w 7777367"/>
              <a:gd name="connsiteY241" fmla="*/ 4405746 h 4462973"/>
              <a:gd name="connsiteX242" fmla="*/ 3241964 w 7777367"/>
              <a:gd name="connsiteY242" fmla="*/ 4424218 h 4462973"/>
              <a:gd name="connsiteX243" fmla="*/ 3269673 w 7777367"/>
              <a:gd name="connsiteY243" fmla="*/ 4368800 h 4462973"/>
              <a:gd name="connsiteX244" fmla="*/ 3288145 w 7777367"/>
              <a:gd name="connsiteY244" fmla="*/ 4294909 h 4462973"/>
              <a:gd name="connsiteX245" fmla="*/ 3297382 w 7777367"/>
              <a:gd name="connsiteY245" fmla="*/ 4267200 h 4462973"/>
              <a:gd name="connsiteX246" fmla="*/ 3325091 w 7777367"/>
              <a:gd name="connsiteY246" fmla="*/ 4239491 h 4462973"/>
              <a:gd name="connsiteX247" fmla="*/ 3334327 w 7777367"/>
              <a:gd name="connsiteY247" fmla="*/ 4211782 h 4462973"/>
              <a:gd name="connsiteX248" fmla="*/ 3371273 w 7777367"/>
              <a:gd name="connsiteY248" fmla="*/ 4156364 h 4462973"/>
              <a:gd name="connsiteX249" fmla="*/ 3380509 w 7777367"/>
              <a:gd name="connsiteY249" fmla="*/ 4128655 h 4462973"/>
              <a:gd name="connsiteX250" fmla="*/ 3408218 w 7777367"/>
              <a:gd name="connsiteY250" fmla="*/ 4100946 h 4462973"/>
              <a:gd name="connsiteX251" fmla="*/ 3491345 w 7777367"/>
              <a:gd name="connsiteY251" fmla="*/ 4054764 h 4462973"/>
              <a:gd name="connsiteX252" fmla="*/ 3519055 w 7777367"/>
              <a:gd name="connsiteY252" fmla="*/ 4036291 h 4462973"/>
              <a:gd name="connsiteX253" fmla="*/ 3546764 w 7777367"/>
              <a:gd name="connsiteY253" fmla="*/ 4027055 h 4462973"/>
              <a:gd name="connsiteX254" fmla="*/ 3574473 w 7777367"/>
              <a:gd name="connsiteY254" fmla="*/ 3999346 h 4462973"/>
              <a:gd name="connsiteX255" fmla="*/ 3639127 w 7777367"/>
              <a:gd name="connsiteY255" fmla="*/ 3953164 h 4462973"/>
              <a:gd name="connsiteX256" fmla="*/ 3676073 w 7777367"/>
              <a:gd name="connsiteY256" fmla="*/ 3888509 h 4462973"/>
              <a:gd name="connsiteX257" fmla="*/ 3685309 w 7777367"/>
              <a:gd name="connsiteY257" fmla="*/ 3860800 h 4462973"/>
              <a:gd name="connsiteX258" fmla="*/ 3703782 w 7777367"/>
              <a:gd name="connsiteY258" fmla="*/ 3833091 h 4462973"/>
              <a:gd name="connsiteX259" fmla="*/ 3722255 w 7777367"/>
              <a:gd name="connsiteY259" fmla="*/ 3777673 h 4462973"/>
              <a:gd name="connsiteX260" fmla="*/ 3814618 w 7777367"/>
              <a:gd name="connsiteY260" fmla="*/ 3666836 h 4462973"/>
              <a:gd name="connsiteX261" fmla="*/ 3842327 w 7777367"/>
              <a:gd name="connsiteY261" fmla="*/ 3648364 h 4462973"/>
              <a:gd name="connsiteX262" fmla="*/ 3925455 w 7777367"/>
              <a:gd name="connsiteY262" fmla="*/ 3629891 h 4462973"/>
              <a:gd name="connsiteX263" fmla="*/ 4128655 w 7777367"/>
              <a:gd name="connsiteY263" fmla="*/ 3620655 h 4462973"/>
              <a:gd name="connsiteX264" fmla="*/ 4322618 w 7777367"/>
              <a:gd name="connsiteY264" fmla="*/ 3629891 h 4462973"/>
              <a:gd name="connsiteX265" fmla="*/ 4378036 w 7777367"/>
              <a:gd name="connsiteY265" fmla="*/ 3639127 h 4462973"/>
              <a:gd name="connsiteX266" fmla="*/ 4405745 w 7777367"/>
              <a:gd name="connsiteY266" fmla="*/ 3657600 h 4462973"/>
              <a:gd name="connsiteX267" fmla="*/ 4396509 w 7777367"/>
              <a:gd name="connsiteY267" fmla="*/ 3722255 h 4462973"/>
              <a:gd name="connsiteX268" fmla="*/ 4359564 w 7777367"/>
              <a:gd name="connsiteY268" fmla="*/ 3731491 h 4462973"/>
              <a:gd name="connsiteX269" fmla="*/ 4331855 w 7777367"/>
              <a:gd name="connsiteY269" fmla="*/ 3740727 h 4462973"/>
              <a:gd name="connsiteX270" fmla="*/ 4285673 w 7777367"/>
              <a:gd name="connsiteY270" fmla="*/ 3749964 h 4462973"/>
              <a:gd name="connsiteX271" fmla="*/ 4230255 w 7777367"/>
              <a:gd name="connsiteY271" fmla="*/ 3768436 h 4462973"/>
              <a:gd name="connsiteX272" fmla="*/ 4193309 w 7777367"/>
              <a:gd name="connsiteY272" fmla="*/ 3777673 h 4462973"/>
              <a:gd name="connsiteX273" fmla="*/ 4184073 w 7777367"/>
              <a:gd name="connsiteY273" fmla="*/ 3805382 h 4462973"/>
              <a:gd name="connsiteX274" fmla="*/ 4193309 w 7777367"/>
              <a:gd name="connsiteY274" fmla="*/ 3860800 h 4462973"/>
              <a:gd name="connsiteX275" fmla="*/ 4257964 w 7777367"/>
              <a:gd name="connsiteY275" fmla="*/ 3897746 h 4462973"/>
              <a:gd name="connsiteX276" fmla="*/ 4378036 w 7777367"/>
              <a:gd name="connsiteY276" fmla="*/ 3925455 h 4462973"/>
              <a:gd name="connsiteX277" fmla="*/ 4867564 w 7777367"/>
              <a:gd name="connsiteY277" fmla="*/ 3925455 h 4462973"/>
              <a:gd name="connsiteX278" fmla="*/ 4950691 w 7777367"/>
              <a:gd name="connsiteY278" fmla="*/ 3980873 h 4462973"/>
              <a:gd name="connsiteX279" fmla="*/ 5043055 w 7777367"/>
              <a:gd name="connsiteY279" fmla="*/ 4008582 h 4462973"/>
              <a:gd name="connsiteX280" fmla="*/ 5200073 w 7777367"/>
              <a:gd name="connsiteY280" fmla="*/ 3999346 h 4462973"/>
              <a:gd name="connsiteX281" fmla="*/ 5264727 w 7777367"/>
              <a:gd name="connsiteY281" fmla="*/ 3971636 h 4462973"/>
              <a:gd name="connsiteX282" fmla="*/ 5301673 w 7777367"/>
              <a:gd name="connsiteY282" fmla="*/ 3943927 h 4462973"/>
              <a:gd name="connsiteX283" fmla="*/ 5329382 w 7777367"/>
              <a:gd name="connsiteY283" fmla="*/ 3934691 h 4462973"/>
              <a:gd name="connsiteX284" fmla="*/ 5357091 w 7777367"/>
              <a:gd name="connsiteY284" fmla="*/ 3916218 h 4462973"/>
              <a:gd name="connsiteX285" fmla="*/ 5449455 w 7777367"/>
              <a:gd name="connsiteY285" fmla="*/ 3888509 h 4462973"/>
              <a:gd name="connsiteX286" fmla="*/ 5523345 w 7777367"/>
              <a:gd name="connsiteY286" fmla="*/ 3870036 h 4462973"/>
              <a:gd name="connsiteX287" fmla="*/ 5551055 w 7777367"/>
              <a:gd name="connsiteY287" fmla="*/ 3851564 h 4462973"/>
              <a:gd name="connsiteX288" fmla="*/ 5578764 w 7777367"/>
              <a:gd name="connsiteY288" fmla="*/ 3842327 h 4462973"/>
              <a:gd name="connsiteX289" fmla="*/ 5597236 w 7777367"/>
              <a:gd name="connsiteY289" fmla="*/ 3814618 h 4462973"/>
              <a:gd name="connsiteX290" fmla="*/ 5652655 w 7777367"/>
              <a:gd name="connsiteY290" fmla="*/ 3777673 h 4462973"/>
              <a:gd name="connsiteX291" fmla="*/ 5680364 w 7777367"/>
              <a:gd name="connsiteY291" fmla="*/ 3759200 h 4462973"/>
              <a:gd name="connsiteX292" fmla="*/ 5745018 w 7777367"/>
              <a:gd name="connsiteY292" fmla="*/ 3740727 h 4462973"/>
              <a:gd name="connsiteX293" fmla="*/ 5772727 w 7777367"/>
              <a:gd name="connsiteY293" fmla="*/ 3722255 h 4462973"/>
              <a:gd name="connsiteX294" fmla="*/ 5800436 w 7777367"/>
              <a:gd name="connsiteY294" fmla="*/ 3713018 h 4462973"/>
              <a:gd name="connsiteX295" fmla="*/ 5855855 w 7777367"/>
              <a:gd name="connsiteY295" fmla="*/ 3676073 h 4462973"/>
              <a:gd name="connsiteX296" fmla="*/ 5883564 w 7777367"/>
              <a:gd name="connsiteY296" fmla="*/ 3657600 h 4462973"/>
              <a:gd name="connsiteX297" fmla="*/ 5911273 w 7777367"/>
              <a:gd name="connsiteY297" fmla="*/ 3648364 h 4462973"/>
              <a:gd name="connsiteX298" fmla="*/ 5994400 w 7777367"/>
              <a:gd name="connsiteY298" fmla="*/ 3611418 h 4462973"/>
              <a:gd name="connsiteX299" fmla="*/ 6105236 w 7777367"/>
              <a:gd name="connsiteY299" fmla="*/ 3574473 h 4462973"/>
              <a:gd name="connsiteX300" fmla="*/ 6132945 w 7777367"/>
              <a:gd name="connsiteY300" fmla="*/ 3565236 h 4462973"/>
              <a:gd name="connsiteX301" fmla="*/ 6160655 w 7777367"/>
              <a:gd name="connsiteY301" fmla="*/ 3546764 h 4462973"/>
              <a:gd name="connsiteX302" fmla="*/ 6206836 w 7777367"/>
              <a:gd name="connsiteY302" fmla="*/ 3537527 h 4462973"/>
              <a:gd name="connsiteX303" fmla="*/ 6243782 w 7777367"/>
              <a:gd name="connsiteY303" fmla="*/ 3528291 h 4462973"/>
              <a:gd name="connsiteX304" fmla="*/ 6271491 w 7777367"/>
              <a:gd name="connsiteY304" fmla="*/ 3519055 h 4462973"/>
              <a:gd name="connsiteX305" fmla="*/ 6317673 w 7777367"/>
              <a:gd name="connsiteY305" fmla="*/ 3509818 h 4462973"/>
              <a:gd name="connsiteX306" fmla="*/ 6345382 w 7777367"/>
              <a:gd name="connsiteY306" fmla="*/ 3500582 h 4462973"/>
              <a:gd name="connsiteX307" fmla="*/ 6391564 w 7777367"/>
              <a:gd name="connsiteY307" fmla="*/ 3491346 h 4462973"/>
              <a:gd name="connsiteX308" fmla="*/ 6446982 w 7777367"/>
              <a:gd name="connsiteY308" fmla="*/ 3472873 h 4462973"/>
              <a:gd name="connsiteX309" fmla="*/ 6511636 w 7777367"/>
              <a:gd name="connsiteY309" fmla="*/ 3454400 h 4462973"/>
              <a:gd name="connsiteX310" fmla="*/ 6539345 w 7777367"/>
              <a:gd name="connsiteY310" fmla="*/ 3435927 h 4462973"/>
              <a:gd name="connsiteX311" fmla="*/ 6594764 w 7777367"/>
              <a:gd name="connsiteY311" fmla="*/ 3417455 h 4462973"/>
              <a:gd name="connsiteX312" fmla="*/ 6650182 w 7777367"/>
              <a:gd name="connsiteY312" fmla="*/ 3389746 h 4462973"/>
              <a:gd name="connsiteX313" fmla="*/ 6733309 w 7777367"/>
              <a:gd name="connsiteY313" fmla="*/ 3352800 h 4462973"/>
              <a:gd name="connsiteX314" fmla="*/ 6761018 w 7777367"/>
              <a:gd name="connsiteY314" fmla="*/ 3343564 h 4462973"/>
              <a:gd name="connsiteX315" fmla="*/ 6871855 w 7777367"/>
              <a:gd name="connsiteY315" fmla="*/ 3334327 h 4462973"/>
              <a:gd name="connsiteX316" fmla="*/ 6927273 w 7777367"/>
              <a:gd name="connsiteY316" fmla="*/ 3288146 h 4462973"/>
              <a:gd name="connsiteX317" fmla="*/ 6936509 w 7777367"/>
              <a:gd name="connsiteY317" fmla="*/ 3260436 h 4462973"/>
              <a:gd name="connsiteX318" fmla="*/ 6945745 w 7777367"/>
              <a:gd name="connsiteY318" fmla="*/ 3121891 h 4462973"/>
              <a:gd name="connsiteX319" fmla="*/ 7038109 w 7777367"/>
              <a:gd name="connsiteY319" fmla="*/ 3029527 h 4462973"/>
              <a:gd name="connsiteX320" fmla="*/ 7065818 w 7777367"/>
              <a:gd name="connsiteY320" fmla="*/ 3020291 h 4462973"/>
              <a:gd name="connsiteX321" fmla="*/ 7084291 w 7777367"/>
              <a:gd name="connsiteY321" fmla="*/ 2992582 h 4462973"/>
              <a:gd name="connsiteX322" fmla="*/ 7148945 w 7777367"/>
              <a:gd name="connsiteY322" fmla="*/ 2937164 h 4462973"/>
              <a:gd name="connsiteX323" fmla="*/ 7176655 w 7777367"/>
              <a:gd name="connsiteY323" fmla="*/ 2918691 h 4462973"/>
              <a:gd name="connsiteX324" fmla="*/ 7204364 w 7777367"/>
              <a:gd name="connsiteY324" fmla="*/ 2909455 h 4462973"/>
              <a:gd name="connsiteX325" fmla="*/ 7481455 w 7777367"/>
              <a:gd name="connsiteY325" fmla="*/ 2881746 h 4462973"/>
              <a:gd name="connsiteX326" fmla="*/ 7536873 w 7777367"/>
              <a:gd name="connsiteY326" fmla="*/ 2863273 h 4462973"/>
              <a:gd name="connsiteX327" fmla="*/ 7601527 w 7777367"/>
              <a:gd name="connsiteY327" fmla="*/ 2826327 h 4462973"/>
              <a:gd name="connsiteX328" fmla="*/ 7620000 w 7777367"/>
              <a:gd name="connsiteY328" fmla="*/ 2798618 h 4462973"/>
              <a:gd name="connsiteX329" fmla="*/ 7638473 w 7777367"/>
              <a:gd name="connsiteY329" fmla="*/ 2743200 h 4462973"/>
              <a:gd name="connsiteX330" fmla="*/ 7629236 w 7777367"/>
              <a:gd name="connsiteY330" fmla="*/ 2613891 h 4462973"/>
              <a:gd name="connsiteX331" fmla="*/ 7610764 w 7777367"/>
              <a:gd name="connsiteY331" fmla="*/ 2558473 h 4462973"/>
              <a:gd name="connsiteX332" fmla="*/ 7601527 w 7777367"/>
              <a:gd name="connsiteY332" fmla="*/ 2484582 h 4462973"/>
              <a:gd name="connsiteX333" fmla="*/ 7592291 w 7777367"/>
              <a:gd name="connsiteY333" fmla="*/ 2456873 h 4462973"/>
              <a:gd name="connsiteX334" fmla="*/ 7573818 w 7777367"/>
              <a:gd name="connsiteY334" fmla="*/ 2392218 h 4462973"/>
              <a:gd name="connsiteX335" fmla="*/ 7555345 w 7777367"/>
              <a:gd name="connsiteY335" fmla="*/ 2355273 h 4462973"/>
              <a:gd name="connsiteX336" fmla="*/ 7564582 w 7777367"/>
              <a:gd name="connsiteY336" fmla="*/ 2281382 h 4462973"/>
              <a:gd name="connsiteX337" fmla="*/ 7675418 w 7777367"/>
              <a:gd name="connsiteY337" fmla="*/ 2253673 h 4462973"/>
              <a:gd name="connsiteX338" fmla="*/ 7666182 w 7777367"/>
              <a:gd name="connsiteY338" fmla="*/ 2225964 h 4462973"/>
              <a:gd name="connsiteX339" fmla="*/ 7583055 w 7777367"/>
              <a:gd name="connsiteY339" fmla="*/ 2189018 h 4462973"/>
              <a:gd name="connsiteX340" fmla="*/ 7555345 w 7777367"/>
              <a:gd name="connsiteY340" fmla="*/ 2170546 h 4462973"/>
              <a:gd name="connsiteX341" fmla="*/ 7620000 w 7777367"/>
              <a:gd name="connsiteY341" fmla="*/ 2105891 h 4462973"/>
              <a:gd name="connsiteX342" fmla="*/ 7647709 w 7777367"/>
              <a:gd name="connsiteY342" fmla="*/ 2078182 h 4462973"/>
              <a:gd name="connsiteX343" fmla="*/ 7712364 w 7777367"/>
              <a:gd name="connsiteY343" fmla="*/ 1995055 h 4462973"/>
              <a:gd name="connsiteX344" fmla="*/ 7536873 w 7777367"/>
              <a:gd name="connsiteY344" fmla="*/ 1764146 h 4462973"/>
              <a:gd name="connsiteX345" fmla="*/ 7509164 w 7777367"/>
              <a:gd name="connsiteY345" fmla="*/ 1754909 h 4462973"/>
              <a:gd name="connsiteX346" fmla="*/ 7490691 w 7777367"/>
              <a:gd name="connsiteY346" fmla="*/ 1727200 h 4462973"/>
              <a:gd name="connsiteX347" fmla="*/ 7435273 w 7777367"/>
              <a:gd name="connsiteY347" fmla="*/ 1681018 h 4462973"/>
              <a:gd name="connsiteX348" fmla="*/ 7398327 w 7777367"/>
              <a:gd name="connsiteY348" fmla="*/ 1671782 h 4462973"/>
              <a:gd name="connsiteX349" fmla="*/ 7370618 w 7777367"/>
              <a:gd name="connsiteY349" fmla="*/ 1662546 h 4462973"/>
              <a:gd name="connsiteX350" fmla="*/ 7269018 w 7777367"/>
              <a:gd name="connsiteY350" fmla="*/ 1644073 h 4462973"/>
              <a:gd name="connsiteX351" fmla="*/ 7241309 w 7777367"/>
              <a:gd name="connsiteY351" fmla="*/ 1634836 h 4462973"/>
              <a:gd name="connsiteX352" fmla="*/ 7130473 w 7777367"/>
              <a:gd name="connsiteY352" fmla="*/ 1616364 h 4462973"/>
              <a:gd name="connsiteX353" fmla="*/ 7075055 w 7777367"/>
              <a:gd name="connsiteY353" fmla="*/ 1597891 h 4462973"/>
              <a:gd name="connsiteX354" fmla="*/ 6991927 w 7777367"/>
              <a:gd name="connsiteY354" fmla="*/ 1533236 h 4462973"/>
              <a:gd name="connsiteX355" fmla="*/ 6862618 w 7777367"/>
              <a:gd name="connsiteY355" fmla="*/ 1542473 h 4462973"/>
              <a:gd name="connsiteX356" fmla="*/ 6834909 w 7777367"/>
              <a:gd name="connsiteY356" fmla="*/ 1560946 h 4462973"/>
              <a:gd name="connsiteX357" fmla="*/ 6807200 w 7777367"/>
              <a:gd name="connsiteY357" fmla="*/ 1570182 h 4462973"/>
              <a:gd name="connsiteX358" fmla="*/ 6770255 w 7777367"/>
              <a:gd name="connsiteY358" fmla="*/ 1560946 h 4462973"/>
              <a:gd name="connsiteX359" fmla="*/ 6742545 w 7777367"/>
              <a:gd name="connsiteY359" fmla="*/ 1533236 h 4462973"/>
              <a:gd name="connsiteX360" fmla="*/ 6714836 w 7777367"/>
              <a:gd name="connsiteY360" fmla="*/ 1514764 h 4462973"/>
              <a:gd name="connsiteX361" fmla="*/ 6677891 w 7777367"/>
              <a:gd name="connsiteY361" fmla="*/ 1459346 h 4462973"/>
              <a:gd name="connsiteX362" fmla="*/ 6640945 w 7777367"/>
              <a:gd name="connsiteY362" fmla="*/ 1330036 h 4462973"/>
              <a:gd name="connsiteX363" fmla="*/ 6622473 w 7777367"/>
              <a:gd name="connsiteY363" fmla="*/ 1302327 h 4462973"/>
              <a:gd name="connsiteX364" fmla="*/ 6567055 w 7777367"/>
              <a:gd name="connsiteY364" fmla="*/ 1283855 h 4462973"/>
              <a:gd name="connsiteX365" fmla="*/ 6400800 w 7777367"/>
              <a:gd name="connsiteY365" fmla="*/ 1302327 h 4462973"/>
              <a:gd name="connsiteX366" fmla="*/ 6373091 w 7777367"/>
              <a:gd name="connsiteY366" fmla="*/ 1320800 h 4462973"/>
              <a:gd name="connsiteX367" fmla="*/ 6336145 w 7777367"/>
              <a:gd name="connsiteY367" fmla="*/ 1330036 h 4462973"/>
              <a:gd name="connsiteX368" fmla="*/ 6308436 w 7777367"/>
              <a:gd name="connsiteY368" fmla="*/ 1339273 h 4462973"/>
              <a:gd name="connsiteX369" fmla="*/ 6243782 w 7777367"/>
              <a:gd name="connsiteY369" fmla="*/ 1348509 h 4462973"/>
              <a:gd name="connsiteX370" fmla="*/ 6179127 w 7777367"/>
              <a:gd name="connsiteY370" fmla="*/ 1366982 h 4462973"/>
              <a:gd name="connsiteX371" fmla="*/ 6096000 w 7777367"/>
              <a:gd name="connsiteY371" fmla="*/ 1348509 h 4462973"/>
              <a:gd name="connsiteX372" fmla="*/ 6003636 w 7777367"/>
              <a:gd name="connsiteY372" fmla="*/ 1311564 h 4462973"/>
              <a:gd name="connsiteX373" fmla="*/ 5763491 w 7777367"/>
              <a:gd name="connsiteY373" fmla="*/ 1302327 h 4462973"/>
              <a:gd name="connsiteX374" fmla="*/ 5735782 w 7777367"/>
              <a:gd name="connsiteY374" fmla="*/ 1274618 h 4462973"/>
              <a:gd name="connsiteX375" fmla="*/ 5717309 w 7777367"/>
              <a:gd name="connsiteY375" fmla="*/ 1191491 h 4462973"/>
              <a:gd name="connsiteX376" fmla="*/ 5726545 w 7777367"/>
              <a:gd name="connsiteY376" fmla="*/ 1089891 h 4462973"/>
              <a:gd name="connsiteX377" fmla="*/ 5726545 w 7777367"/>
              <a:gd name="connsiteY377" fmla="*/ 969818 h 4462973"/>
              <a:gd name="connsiteX378" fmla="*/ 5745018 w 7777367"/>
              <a:gd name="connsiteY378" fmla="*/ 1228436 h 44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7777367" h="4462973">
                <a:moveTo>
                  <a:pt x="5745018" y="1228436"/>
                </a:moveTo>
                <a:lnTo>
                  <a:pt x="5745018" y="1228436"/>
                </a:lnTo>
                <a:cubicBezTo>
                  <a:pt x="5741939" y="1200727"/>
                  <a:pt x="5737700" y="1173122"/>
                  <a:pt x="5735782" y="1145309"/>
                </a:cubicBezTo>
                <a:cubicBezTo>
                  <a:pt x="5734563" y="1127633"/>
                  <a:pt x="5739716" y="983388"/>
                  <a:pt x="5717309" y="923636"/>
                </a:cubicBezTo>
                <a:cubicBezTo>
                  <a:pt x="5693025" y="858879"/>
                  <a:pt x="5707156" y="912565"/>
                  <a:pt x="5680364" y="858982"/>
                </a:cubicBezTo>
                <a:cubicBezTo>
                  <a:pt x="5665342" y="828938"/>
                  <a:pt x="5679121" y="830030"/>
                  <a:pt x="5652655" y="803564"/>
                </a:cubicBezTo>
                <a:cubicBezTo>
                  <a:pt x="5644805" y="795714"/>
                  <a:pt x="5634182" y="791249"/>
                  <a:pt x="5624945" y="785091"/>
                </a:cubicBezTo>
                <a:cubicBezTo>
                  <a:pt x="5618788" y="775855"/>
                  <a:pt x="5615886" y="763265"/>
                  <a:pt x="5606473" y="757382"/>
                </a:cubicBezTo>
                <a:cubicBezTo>
                  <a:pt x="5589961" y="747062"/>
                  <a:pt x="5551055" y="738909"/>
                  <a:pt x="5551055" y="738909"/>
                </a:cubicBezTo>
                <a:cubicBezTo>
                  <a:pt x="5476434" y="751346"/>
                  <a:pt x="5513398" y="742225"/>
                  <a:pt x="5440218" y="766618"/>
                </a:cubicBezTo>
                <a:lnTo>
                  <a:pt x="5412509" y="775855"/>
                </a:lnTo>
                <a:cubicBezTo>
                  <a:pt x="5394949" y="772343"/>
                  <a:pt x="5357550" y="766848"/>
                  <a:pt x="5338618" y="757382"/>
                </a:cubicBezTo>
                <a:cubicBezTo>
                  <a:pt x="5328689" y="752418"/>
                  <a:pt x="5320145" y="745067"/>
                  <a:pt x="5310909" y="738909"/>
                </a:cubicBezTo>
                <a:cubicBezTo>
                  <a:pt x="5301652" y="711137"/>
                  <a:pt x="5303095" y="707365"/>
                  <a:pt x="5283200" y="683491"/>
                </a:cubicBezTo>
                <a:cubicBezTo>
                  <a:pt x="5274838" y="673456"/>
                  <a:pt x="5263853" y="665817"/>
                  <a:pt x="5255491" y="655782"/>
                </a:cubicBezTo>
                <a:cubicBezTo>
                  <a:pt x="5191195" y="578627"/>
                  <a:pt x="5290261" y="681316"/>
                  <a:pt x="5209309" y="600364"/>
                </a:cubicBezTo>
                <a:cubicBezTo>
                  <a:pt x="5196686" y="562497"/>
                  <a:pt x="5173844" y="521508"/>
                  <a:pt x="5200073" y="480291"/>
                </a:cubicBezTo>
                <a:cubicBezTo>
                  <a:pt x="5211992" y="461561"/>
                  <a:pt x="5255491" y="443346"/>
                  <a:pt x="5255491" y="443346"/>
                </a:cubicBezTo>
                <a:cubicBezTo>
                  <a:pt x="5261649" y="434109"/>
                  <a:pt x="5272394" y="426625"/>
                  <a:pt x="5273964" y="415636"/>
                </a:cubicBezTo>
                <a:cubicBezTo>
                  <a:pt x="5276239" y="399710"/>
                  <a:pt x="5259347" y="361455"/>
                  <a:pt x="5246255" y="350982"/>
                </a:cubicBezTo>
                <a:cubicBezTo>
                  <a:pt x="5238652" y="344900"/>
                  <a:pt x="5227782" y="344825"/>
                  <a:pt x="5218545" y="341746"/>
                </a:cubicBezTo>
                <a:cubicBezTo>
                  <a:pt x="5209309" y="335588"/>
                  <a:pt x="5200980" y="327782"/>
                  <a:pt x="5190836" y="323273"/>
                </a:cubicBezTo>
                <a:cubicBezTo>
                  <a:pt x="5173042" y="315365"/>
                  <a:pt x="5135418" y="304800"/>
                  <a:pt x="5135418" y="304800"/>
                </a:cubicBezTo>
                <a:cubicBezTo>
                  <a:pt x="5126182" y="295564"/>
                  <a:pt x="5114053" y="288509"/>
                  <a:pt x="5107709" y="277091"/>
                </a:cubicBezTo>
                <a:cubicBezTo>
                  <a:pt x="5098253" y="260069"/>
                  <a:pt x="5089236" y="221673"/>
                  <a:pt x="5089236" y="221673"/>
                </a:cubicBezTo>
                <a:cubicBezTo>
                  <a:pt x="5092315" y="206279"/>
                  <a:pt x="5094665" y="190721"/>
                  <a:pt x="5098473" y="175491"/>
                </a:cubicBezTo>
                <a:cubicBezTo>
                  <a:pt x="5106851" y="141981"/>
                  <a:pt x="5119007" y="142668"/>
                  <a:pt x="5098473" y="101600"/>
                </a:cubicBezTo>
                <a:cubicBezTo>
                  <a:pt x="5092631" y="89917"/>
                  <a:pt x="5080799" y="82253"/>
                  <a:pt x="5070764" y="73891"/>
                </a:cubicBezTo>
                <a:cubicBezTo>
                  <a:pt x="5041488" y="49494"/>
                  <a:pt x="5027914" y="50372"/>
                  <a:pt x="4987636" y="36946"/>
                </a:cubicBezTo>
                <a:lnTo>
                  <a:pt x="4959927" y="27709"/>
                </a:lnTo>
                <a:lnTo>
                  <a:pt x="4932218" y="18473"/>
                </a:lnTo>
                <a:cubicBezTo>
                  <a:pt x="4881778" y="24778"/>
                  <a:pt x="4857983" y="35662"/>
                  <a:pt x="4812145" y="18473"/>
                </a:cubicBezTo>
                <a:cubicBezTo>
                  <a:pt x="4801751" y="14575"/>
                  <a:pt x="4793672" y="6158"/>
                  <a:pt x="4784436" y="0"/>
                </a:cubicBezTo>
                <a:cubicBezTo>
                  <a:pt x="4735665" y="16257"/>
                  <a:pt x="4764828" y="3835"/>
                  <a:pt x="4701309" y="46182"/>
                </a:cubicBezTo>
                <a:cubicBezTo>
                  <a:pt x="4692073" y="52340"/>
                  <a:pt x="4684131" y="61145"/>
                  <a:pt x="4673600" y="64655"/>
                </a:cubicBezTo>
                <a:cubicBezTo>
                  <a:pt x="4606139" y="87141"/>
                  <a:pt x="4637072" y="78404"/>
                  <a:pt x="4581236" y="92364"/>
                </a:cubicBezTo>
                <a:cubicBezTo>
                  <a:pt x="4550448" y="89285"/>
                  <a:pt x="4519454" y="87832"/>
                  <a:pt x="4488873" y="83127"/>
                </a:cubicBezTo>
                <a:cubicBezTo>
                  <a:pt x="4479250" y="81647"/>
                  <a:pt x="4468048" y="80775"/>
                  <a:pt x="4461164" y="73891"/>
                </a:cubicBezTo>
                <a:cubicBezTo>
                  <a:pt x="4445465" y="58192"/>
                  <a:pt x="4424218" y="18473"/>
                  <a:pt x="4424218" y="18473"/>
                </a:cubicBezTo>
                <a:cubicBezTo>
                  <a:pt x="4411903" y="24631"/>
                  <a:pt x="4397009" y="27210"/>
                  <a:pt x="4387273" y="36946"/>
                </a:cubicBezTo>
                <a:cubicBezTo>
                  <a:pt x="4380389" y="43830"/>
                  <a:pt x="4381871" y="55706"/>
                  <a:pt x="4378036" y="64655"/>
                </a:cubicBezTo>
                <a:cubicBezTo>
                  <a:pt x="4372612" y="77310"/>
                  <a:pt x="4366648" y="89794"/>
                  <a:pt x="4359564" y="101600"/>
                </a:cubicBezTo>
                <a:cubicBezTo>
                  <a:pt x="4338967" y="135927"/>
                  <a:pt x="4324435" y="160122"/>
                  <a:pt x="4294909" y="184727"/>
                </a:cubicBezTo>
                <a:cubicBezTo>
                  <a:pt x="4286381" y="191834"/>
                  <a:pt x="4276436" y="197042"/>
                  <a:pt x="4267200" y="203200"/>
                </a:cubicBezTo>
                <a:cubicBezTo>
                  <a:pt x="4079085" y="183398"/>
                  <a:pt x="4148773" y="198993"/>
                  <a:pt x="4054764" y="175491"/>
                </a:cubicBezTo>
                <a:cubicBezTo>
                  <a:pt x="4006423" y="179885"/>
                  <a:pt x="3954705" y="180949"/>
                  <a:pt x="3906982" y="193964"/>
                </a:cubicBezTo>
                <a:cubicBezTo>
                  <a:pt x="3888196" y="199087"/>
                  <a:pt x="3870037" y="206278"/>
                  <a:pt x="3851564" y="212436"/>
                </a:cubicBezTo>
                <a:cubicBezTo>
                  <a:pt x="3842328" y="215515"/>
                  <a:pt x="3831956" y="216273"/>
                  <a:pt x="3823855" y="221673"/>
                </a:cubicBezTo>
                <a:cubicBezTo>
                  <a:pt x="3805382" y="233988"/>
                  <a:pt x="3788294" y="248689"/>
                  <a:pt x="3768436" y="258618"/>
                </a:cubicBezTo>
                <a:cubicBezTo>
                  <a:pt x="3756121" y="264776"/>
                  <a:pt x="3743298" y="270007"/>
                  <a:pt x="3731491" y="277091"/>
                </a:cubicBezTo>
                <a:cubicBezTo>
                  <a:pt x="3697158" y="297691"/>
                  <a:pt x="3672971" y="312217"/>
                  <a:pt x="3648364" y="341746"/>
                </a:cubicBezTo>
                <a:cubicBezTo>
                  <a:pt x="3641258" y="350274"/>
                  <a:pt x="3636049" y="360219"/>
                  <a:pt x="3629891" y="369455"/>
                </a:cubicBezTo>
                <a:cubicBezTo>
                  <a:pt x="3626812" y="378691"/>
                  <a:pt x="3620655" y="387428"/>
                  <a:pt x="3620655" y="397164"/>
                </a:cubicBezTo>
                <a:cubicBezTo>
                  <a:pt x="3620655" y="480197"/>
                  <a:pt x="3629302" y="471846"/>
                  <a:pt x="3639127" y="535709"/>
                </a:cubicBezTo>
                <a:cubicBezTo>
                  <a:pt x="3654047" y="632687"/>
                  <a:pt x="3638760" y="580786"/>
                  <a:pt x="3657600" y="637309"/>
                </a:cubicBezTo>
                <a:cubicBezTo>
                  <a:pt x="3654521" y="652703"/>
                  <a:pt x="3654860" y="669199"/>
                  <a:pt x="3648364" y="683491"/>
                </a:cubicBezTo>
                <a:cubicBezTo>
                  <a:pt x="3624939" y="735026"/>
                  <a:pt x="3620051" y="733153"/>
                  <a:pt x="3583709" y="757382"/>
                </a:cubicBezTo>
                <a:cubicBezTo>
                  <a:pt x="3569486" y="752641"/>
                  <a:pt x="3536717" y="744419"/>
                  <a:pt x="3528291" y="729673"/>
                </a:cubicBezTo>
                <a:cubicBezTo>
                  <a:pt x="3520502" y="716043"/>
                  <a:pt x="3526076" y="697532"/>
                  <a:pt x="3519055" y="683491"/>
                </a:cubicBezTo>
                <a:cubicBezTo>
                  <a:pt x="3513213" y="671808"/>
                  <a:pt x="3499707" y="665817"/>
                  <a:pt x="3491345" y="655782"/>
                </a:cubicBezTo>
                <a:cubicBezTo>
                  <a:pt x="3484239" y="647254"/>
                  <a:pt x="3480722" y="635922"/>
                  <a:pt x="3472873" y="628073"/>
                </a:cubicBezTo>
                <a:cubicBezTo>
                  <a:pt x="3454968" y="610167"/>
                  <a:pt x="3439992" y="607876"/>
                  <a:pt x="3417455" y="600364"/>
                </a:cubicBezTo>
                <a:cubicBezTo>
                  <a:pt x="3380509" y="603443"/>
                  <a:pt x="3343367" y="604700"/>
                  <a:pt x="3306618" y="609600"/>
                </a:cubicBezTo>
                <a:cubicBezTo>
                  <a:pt x="3296967" y="610887"/>
                  <a:pt x="3288532" y="617356"/>
                  <a:pt x="3278909" y="618836"/>
                </a:cubicBezTo>
                <a:cubicBezTo>
                  <a:pt x="3248327" y="623541"/>
                  <a:pt x="3217333" y="624994"/>
                  <a:pt x="3186545" y="628073"/>
                </a:cubicBezTo>
                <a:lnTo>
                  <a:pt x="3103418" y="655782"/>
                </a:lnTo>
                <a:lnTo>
                  <a:pt x="3075709" y="665018"/>
                </a:lnTo>
                <a:cubicBezTo>
                  <a:pt x="3066473" y="661939"/>
                  <a:pt x="3055603" y="661864"/>
                  <a:pt x="3048000" y="655782"/>
                </a:cubicBezTo>
                <a:cubicBezTo>
                  <a:pt x="3028039" y="639814"/>
                  <a:pt x="3016700" y="589591"/>
                  <a:pt x="3011055" y="572655"/>
                </a:cubicBezTo>
                <a:lnTo>
                  <a:pt x="3001818" y="544946"/>
                </a:lnTo>
                <a:lnTo>
                  <a:pt x="2992582" y="517236"/>
                </a:lnTo>
                <a:cubicBezTo>
                  <a:pt x="2977188" y="520315"/>
                  <a:pt x="2960030" y="518684"/>
                  <a:pt x="2946400" y="526473"/>
                </a:cubicBezTo>
                <a:cubicBezTo>
                  <a:pt x="2936762" y="531981"/>
                  <a:pt x="2935776" y="546333"/>
                  <a:pt x="2927927" y="554182"/>
                </a:cubicBezTo>
                <a:cubicBezTo>
                  <a:pt x="2917042" y="565067"/>
                  <a:pt x="2904751" y="575007"/>
                  <a:pt x="2890982" y="581891"/>
                </a:cubicBezTo>
                <a:cubicBezTo>
                  <a:pt x="2873566" y="590599"/>
                  <a:pt x="2835564" y="600364"/>
                  <a:pt x="2835564" y="600364"/>
                </a:cubicBezTo>
                <a:cubicBezTo>
                  <a:pt x="2823249" y="594206"/>
                  <a:pt x="2810573" y="588722"/>
                  <a:pt x="2798618" y="581891"/>
                </a:cubicBezTo>
                <a:cubicBezTo>
                  <a:pt x="2788980" y="576383"/>
                  <a:pt x="2781053" y="567926"/>
                  <a:pt x="2770909" y="563418"/>
                </a:cubicBezTo>
                <a:cubicBezTo>
                  <a:pt x="2753115" y="555510"/>
                  <a:pt x="2733964" y="551104"/>
                  <a:pt x="2715491" y="544946"/>
                </a:cubicBezTo>
                <a:lnTo>
                  <a:pt x="2660073" y="526473"/>
                </a:lnTo>
                <a:lnTo>
                  <a:pt x="2623127" y="517236"/>
                </a:lnTo>
                <a:cubicBezTo>
                  <a:pt x="2589260" y="520315"/>
                  <a:pt x="2555192" y="521664"/>
                  <a:pt x="2521527" y="526473"/>
                </a:cubicBezTo>
                <a:cubicBezTo>
                  <a:pt x="2499863" y="529568"/>
                  <a:pt x="2475505" y="546197"/>
                  <a:pt x="2456873" y="554182"/>
                </a:cubicBezTo>
                <a:cubicBezTo>
                  <a:pt x="2447924" y="558017"/>
                  <a:pt x="2438400" y="560339"/>
                  <a:pt x="2429164" y="563418"/>
                </a:cubicBezTo>
                <a:cubicBezTo>
                  <a:pt x="2364509" y="560339"/>
                  <a:pt x="2298971" y="565272"/>
                  <a:pt x="2235200" y="554182"/>
                </a:cubicBezTo>
                <a:cubicBezTo>
                  <a:pt x="2224263" y="552280"/>
                  <a:pt x="2223834" y="535001"/>
                  <a:pt x="2216727" y="526473"/>
                </a:cubicBezTo>
                <a:cubicBezTo>
                  <a:pt x="2190117" y="494541"/>
                  <a:pt x="2195459" y="500911"/>
                  <a:pt x="2161309" y="489527"/>
                </a:cubicBezTo>
                <a:cubicBezTo>
                  <a:pt x="2148994" y="480291"/>
                  <a:pt x="2135249" y="472703"/>
                  <a:pt x="2124364" y="461818"/>
                </a:cubicBezTo>
                <a:cubicBezTo>
                  <a:pt x="2116515" y="453969"/>
                  <a:pt x="2115529" y="439616"/>
                  <a:pt x="2105891" y="434109"/>
                </a:cubicBezTo>
                <a:cubicBezTo>
                  <a:pt x="2092261" y="426320"/>
                  <a:pt x="2074939" y="428681"/>
                  <a:pt x="2059709" y="424873"/>
                </a:cubicBezTo>
                <a:cubicBezTo>
                  <a:pt x="2050264" y="422512"/>
                  <a:pt x="2041683" y="416655"/>
                  <a:pt x="2032000" y="415636"/>
                </a:cubicBezTo>
                <a:cubicBezTo>
                  <a:pt x="1982914" y="410469"/>
                  <a:pt x="1933479" y="409479"/>
                  <a:pt x="1884218" y="406400"/>
                </a:cubicBezTo>
                <a:cubicBezTo>
                  <a:pt x="1831392" y="388791"/>
                  <a:pt x="1812907" y="381055"/>
                  <a:pt x="1754909" y="369455"/>
                </a:cubicBezTo>
                <a:cubicBezTo>
                  <a:pt x="1724121" y="363297"/>
                  <a:pt x="1692331" y="360911"/>
                  <a:pt x="1662545" y="350982"/>
                </a:cubicBezTo>
                <a:lnTo>
                  <a:pt x="1607127" y="332509"/>
                </a:lnTo>
                <a:cubicBezTo>
                  <a:pt x="1597891" y="329430"/>
                  <a:pt x="1589021" y="324874"/>
                  <a:pt x="1579418" y="323273"/>
                </a:cubicBezTo>
                <a:lnTo>
                  <a:pt x="1524000" y="314036"/>
                </a:lnTo>
                <a:cubicBezTo>
                  <a:pt x="1388533" y="317115"/>
                  <a:pt x="1252826" y="314641"/>
                  <a:pt x="1117600" y="323273"/>
                </a:cubicBezTo>
                <a:cubicBezTo>
                  <a:pt x="1106522" y="323980"/>
                  <a:pt x="1100035" y="337238"/>
                  <a:pt x="1089891" y="341746"/>
                </a:cubicBezTo>
                <a:cubicBezTo>
                  <a:pt x="1072097" y="349654"/>
                  <a:pt x="1052946" y="354060"/>
                  <a:pt x="1034473" y="360218"/>
                </a:cubicBezTo>
                <a:cubicBezTo>
                  <a:pt x="980309" y="378273"/>
                  <a:pt x="1016457" y="368378"/>
                  <a:pt x="923636" y="378691"/>
                </a:cubicBezTo>
                <a:cubicBezTo>
                  <a:pt x="914400" y="381770"/>
                  <a:pt x="904635" y="383573"/>
                  <a:pt x="895927" y="387927"/>
                </a:cubicBezTo>
                <a:cubicBezTo>
                  <a:pt x="876522" y="397629"/>
                  <a:pt x="853507" y="417397"/>
                  <a:pt x="840509" y="434109"/>
                </a:cubicBezTo>
                <a:cubicBezTo>
                  <a:pt x="826879" y="451634"/>
                  <a:pt x="824626" y="482506"/>
                  <a:pt x="803564" y="489527"/>
                </a:cubicBezTo>
                <a:lnTo>
                  <a:pt x="748145" y="508000"/>
                </a:lnTo>
                <a:cubicBezTo>
                  <a:pt x="732751" y="504921"/>
                  <a:pt x="717663" y="498764"/>
                  <a:pt x="701964" y="498764"/>
                </a:cubicBezTo>
                <a:cubicBezTo>
                  <a:pt x="692228" y="498764"/>
                  <a:pt x="675224" y="498312"/>
                  <a:pt x="674255" y="508000"/>
                </a:cubicBezTo>
                <a:cubicBezTo>
                  <a:pt x="668426" y="566287"/>
                  <a:pt x="678188" y="625154"/>
                  <a:pt x="683491" y="683491"/>
                </a:cubicBezTo>
                <a:cubicBezTo>
                  <a:pt x="684372" y="693187"/>
                  <a:pt x="687897" y="702747"/>
                  <a:pt x="692727" y="711200"/>
                </a:cubicBezTo>
                <a:cubicBezTo>
                  <a:pt x="700364" y="724566"/>
                  <a:pt x="711200" y="735831"/>
                  <a:pt x="720436" y="748146"/>
                </a:cubicBezTo>
                <a:lnTo>
                  <a:pt x="738909" y="803564"/>
                </a:lnTo>
                <a:cubicBezTo>
                  <a:pt x="748167" y="831337"/>
                  <a:pt x="746722" y="835107"/>
                  <a:pt x="766618" y="858982"/>
                </a:cubicBezTo>
                <a:cubicBezTo>
                  <a:pt x="774980" y="869017"/>
                  <a:pt x="784292" y="878329"/>
                  <a:pt x="794327" y="886691"/>
                </a:cubicBezTo>
                <a:cubicBezTo>
                  <a:pt x="802855" y="893798"/>
                  <a:pt x="812800" y="899006"/>
                  <a:pt x="822036" y="905164"/>
                </a:cubicBezTo>
                <a:cubicBezTo>
                  <a:pt x="834351" y="923637"/>
                  <a:pt x="851961" y="939520"/>
                  <a:pt x="858982" y="960582"/>
                </a:cubicBezTo>
                <a:lnTo>
                  <a:pt x="877455" y="1016000"/>
                </a:lnTo>
                <a:cubicBezTo>
                  <a:pt x="874376" y="1034473"/>
                  <a:pt x="872760" y="1053250"/>
                  <a:pt x="868218" y="1071418"/>
                </a:cubicBezTo>
                <a:cubicBezTo>
                  <a:pt x="863495" y="1090309"/>
                  <a:pt x="853564" y="1107742"/>
                  <a:pt x="849745" y="1126836"/>
                </a:cubicBezTo>
                <a:cubicBezTo>
                  <a:pt x="834966" y="1200736"/>
                  <a:pt x="849532" y="1216714"/>
                  <a:pt x="794327" y="1256146"/>
                </a:cubicBezTo>
                <a:cubicBezTo>
                  <a:pt x="786405" y="1261805"/>
                  <a:pt x="775854" y="1262303"/>
                  <a:pt x="766618" y="1265382"/>
                </a:cubicBezTo>
                <a:cubicBezTo>
                  <a:pt x="748145" y="1277697"/>
                  <a:pt x="732262" y="1295306"/>
                  <a:pt x="711200" y="1302327"/>
                </a:cubicBezTo>
                <a:cubicBezTo>
                  <a:pt x="701964" y="1305406"/>
                  <a:pt x="692002" y="1306836"/>
                  <a:pt x="683491" y="1311564"/>
                </a:cubicBezTo>
                <a:cubicBezTo>
                  <a:pt x="664084" y="1322346"/>
                  <a:pt x="645834" y="1335188"/>
                  <a:pt x="628073" y="1348509"/>
                </a:cubicBezTo>
                <a:cubicBezTo>
                  <a:pt x="615758" y="1357745"/>
                  <a:pt x="604493" y="1368580"/>
                  <a:pt x="591127" y="1376218"/>
                </a:cubicBezTo>
                <a:cubicBezTo>
                  <a:pt x="582674" y="1381048"/>
                  <a:pt x="572126" y="1381101"/>
                  <a:pt x="563418" y="1385455"/>
                </a:cubicBezTo>
                <a:cubicBezTo>
                  <a:pt x="553489" y="1390419"/>
                  <a:pt x="544945" y="1397770"/>
                  <a:pt x="535709" y="1403927"/>
                </a:cubicBezTo>
                <a:cubicBezTo>
                  <a:pt x="492607" y="1468582"/>
                  <a:pt x="517237" y="1447031"/>
                  <a:pt x="471055" y="1477818"/>
                </a:cubicBezTo>
                <a:cubicBezTo>
                  <a:pt x="464897" y="1487054"/>
                  <a:pt x="460431" y="1497678"/>
                  <a:pt x="452582" y="1505527"/>
                </a:cubicBezTo>
                <a:cubicBezTo>
                  <a:pt x="444733" y="1513376"/>
                  <a:pt x="432183" y="1515646"/>
                  <a:pt x="424873" y="1524000"/>
                </a:cubicBezTo>
                <a:cubicBezTo>
                  <a:pt x="410253" y="1540708"/>
                  <a:pt x="400242" y="1560945"/>
                  <a:pt x="387927" y="1579418"/>
                </a:cubicBezTo>
                <a:cubicBezTo>
                  <a:pt x="381770" y="1588654"/>
                  <a:pt x="377304" y="1599278"/>
                  <a:pt x="369455" y="1607127"/>
                </a:cubicBezTo>
                <a:cubicBezTo>
                  <a:pt x="333895" y="1642685"/>
                  <a:pt x="348990" y="1623967"/>
                  <a:pt x="323273" y="1662546"/>
                </a:cubicBezTo>
                <a:cubicBezTo>
                  <a:pt x="309315" y="1718375"/>
                  <a:pt x="318048" y="1687458"/>
                  <a:pt x="295564" y="1754909"/>
                </a:cubicBezTo>
                <a:cubicBezTo>
                  <a:pt x="292485" y="1764145"/>
                  <a:pt x="293211" y="1775734"/>
                  <a:pt x="286327" y="1782618"/>
                </a:cubicBezTo>
                <a:lnTo>
                  <a:pt x="258618" y="1810327"/>
                </a:lnTo>
                <a:cubicBezTo>
                  <a:pt x="255539" y="1819563"/>
                  <a:pt x="254782" y="1829935"/>
                  <a:pt x="249382" y="1838036"/>
                </a:cubicBezTo>
                <a:cubicBezTo>
                  <a:pt x="203256" y="1907228"/>
                  <a:pt x="234400" y="1827567"/>
                  <a:pt x="212436" y="1893455"/>
                </a:cubicBezTo>
                <a:cubicBezTo>
                  <a:pt x="214795" y="1919406"/>
                  <a:pt x="213141" y="1987228"/>
                  <a:pt x="230909" y="2022764"/>
                </a:cubicBezTo>
                <a:cubicBezTo>
                  <a:pt x="238937" y="2038821"/>
                  <a:pt x="248980" y="2053800"/>
                  <a:pt x="258618" y="2068946"/>
                </a:cubicBezTo>
                <a:cubicBezTo>
                  <a:pt x="270538" y="2087677"/>
                  <a:pt x="295564" y="2124364"/>
                  <a:pt x="295564" y="2124364"/>
                </a:cubicBezTo>
                <a:cubicBezTo>
                  <a:pt x="292485" y="2139758"/>
                  <a:pt x="294116" y="2156916"/>
                  <a:pt x="286327" y="2170546"/>
                </a:cubicBezTo>
                <a:cubicBezTo>
                  <a:pt x="280819" y="2180184"/>
                  <a:pt x="268762" y="2184510"/>
                  <a:pt x="258618" y="2189018"/>
                </a:cubicBezTo>
                <a:cubicBezTo>
                  <a:pt x="240824" y="2196926"/>
                  <a:pt x="221673" y="2201333"/>
                  <a:pt x="203200" y="2207491"/>
                </a:cubicBezTo>
                <a:cubicBezTo>
                  <a:pt x="193964" y="2210570"/>
                  <a:pt x="184199" y="2212373"/>
                  <a:pt x="175491" y="2216727"/>
                </a:cubicBezTo>
                <a:cubicBezTo>
                  <a:pt x="129837" y="2239554"/>
                  <a:pt x="151607" y="2230846"/>
                  <a:pt x="110836" y="2244436"/>
                </a:cubicBezTo>
                <a:cubicBezTo>
                  <a:pt x="90391" y="2258067"/>
                  <a:pt x="69641" y="2269284"/>
                  <a:pt x="55418" y="2290618"/>
                </a:cubicBezTo>
                <a:cubicBezTo>
                  <a:pt x="50018" y="2298719"/>
                  <a:pt x="50536" y="2309619"/>
                  <a:pt x="46182" y="2318327"/>
                </a:cubicBezTo>
                <a:cubicBezTo>
                  <a:pt x="41218" y="2328256"/>
                  <a:pt x="33867" y="2336800"/>
                  <a:pt x="27709" y="2346036"/>
                </a:cubicBezTo>
                <a:cubicBezTo>
                  <a:pt x="5222" y="2413498"/>
                  <a:pt x="13959" y="2382564"/>
                  <a:pt x="0" y="2438400"/>
                </a:cubicBezTo>
                <a:cubicBezTo>
                  <a:pt x="2881" y="2452804"/>
                  <a:pt x="16891" y="2532788"/>
                  <a:pt x="27709" y="2540000"/>
                </a:cubicBezTo>
                <a:lnTo>
                  <a:pt x="55418" y="2558473"/>
                </a:lnTo>
                <a:cubicBezTo>
                  <a:pt x="101796" y="2628038"/>
                  <a:pt x="47341" y="2539627"/>
                  <a:pt x="83127" y="2623127"/>
                </a:cubicBezTo>
                <a:cubicBezTo>
                  <a:pt x="87500" y="2633330"/>
                  <a:pt x="95442" y="2641600"/>
                  <a:pt x="101600" y="2650836"/>
                </a:cubicBezTo>
                <a:cubicBezTo>
                  <a:pt x="104679" y="2660073"/>
                  <a:pt x="105435" y="2670445"/>
                  <a:pt x="110836" y="2678546"/>
                </a:cubicBezTo>
                <a:cubicBezTo>
                  <a:pt x="117709" y="2688856"/>
                  <a:pt x="152054" y="2720467"/>
                  <a:pt x="166255" y="2724727"/>
                </a:cubicBezTo>
                <a:cubicBezTo>
                  <a:pt x="187107" y="2730983"/>
                  <a:pt x="209358" y="2730885"/>
                  <a:pt x="230909" y="2733964"/>
                </a:cubicBezTo>
                <a:cubicBezTo>
                  <a:pt x="237067" y="2743200"/>
                  <a:pt x="242275" y="2753145"/>
                  <a:pt x="249382" y="2761673"/>
                </a:cubicBezTo>
                <a:cubicBezTo>
                  <a:pt x="257744" y="2771708"/>
                  <a:pt x="271249" y="2777699"/>
                  <a:pt x="277091" y="2789382"/>
                </a:cubicBezTo>
                <a:cubicBezTo>
                  <a:pt x="312900" y="2861001"/>
                  <a:pt x="251347" y="2818075"/>
                  <a:pt x="323273" y="2854036"/>
                </a:cubicBezTo>
                <a:cubicBezTo>
                  <a:pt x="335588" y="2850957"/>
                  <a:pt x="348864" y="2850477"/>
                  <a:pt x="360218" y="2844800"/>
                </a:cubicBezTo>
                <a:cubicBezTo>
                  <a:pt x="380076" y="2834871"/>
                  <a:pt x="397163" y="2820170"/>
                  <a:pt x="415636" y="2807855"/>
                </a:cubicBezTo>
                <a:cubicBezTo>
                  <a:pt x="424872" y="2801697"/>
                  <a:pt x="432814" y="2792892"/>
                  <a:pt x="443345" y="2789382"/>
                </a:cubicBezTo>
                <a:lnTo>
                  <a:pt x="498764" y="2770909"/>
                </a:lnTo>
                <a:cubicBezTo>
                  <a:pt x="591128" y="2773988"/>
                  <a:pt x="683609" y="2774555"/>
                  <a:pt x="775855" y="2780146"/>
                </a:cubicBezTo>
                <a:cubicBezTo>
                  <a:pt x="814139" y="2782466"/>
                  <a:pt x="798114" y="2793168"/>
                  <a:pt x="822036" y="2817091"/>
                </a:cubicBezTo>
                <a:cubicBezTo>
                  <a:pt x="829885" y="2824941"/>
                  <a:pt x="839601" y="2831056"/>
                  <a:pt x="849745" y="2835564"/>
                </a:cubicBezTo>
                <a:cubicBezTo>
                  <a:pt x="929258" y="2870902"/>
                  <a:pt x="980416" y="2857997"/>
                  <a:pt x="1080655" y="2863273"/>
                </a:cubicBezTo>
                <a:cubicBezTo>
                  <a:pt x="1108804" y="2905497"/>
                  <a:pt x="1120238" y="2938042"/>
                  <a:pt x="1173018" y="2955636"/>
                </a:cubicBezTo>
                <a:lnTo>
                  <a:pt x="1228436" y="2974109"/>
                </a:lnTo>
                <a:cubicBezTo>
                  <a:pt x="1231428" y="2973810"/>
                  <a:pt x="1332630" y="2968193"/>
                  <a:pt x="1357745" y="2955636"/>
                </a:cubicBezTo>
                <a:cubicBezTo>
                  <a:pt x="1377603" y="2945707"/>
                  <a:pt x="1394691" y="2931006"/>
                  <a:pt x="1413164" y="2918691"/>
                </a:cubicBezTo>
                <a:cubicBezTo>
                  <a:pt x="1422400" y="2912533"/>
                  <a:pt x="1430944" y="2905182"/>
                  <a:pt x="1440873" y="2900218"/>
                </a:cubicBezTo>
                <a:cubicBezTo>
                  <a:pt x="1465503" y="2887903"/>
                  <a:pt x="1487761" y="2868674"/>
                  <a:pt x="1514764" y="2863273"/>
                </a:cubicBezTo>
                <a:cubicBezTo>
                  <a:pt x="1541117" y="2858002"/>
                  <a:pt x="1571814" y="2852623"/>
                  <a:pt x="1597891" y="2844800"/>
                </a:cubicBezTo>
                <a:cubicBezTo>
                  <a:pt x="1616542" y="2839205"/>
                  <a:pt x="1637107" y="2837128"/>
                  <a:pt x="1653309" y="2826327"/>
                </a:cubicBezTo>
                <a:cubicBezTo>
                  <a:pt x="1689119" y="2802455"/>
                  <a:pt x="1670487" y="2811366"/>
                  <a:pt x="1708727" y="2798618"/>
                </a:cubicBezTo>
                <a:cubicBezTo>
                  <a:pt x="1717963" y="2789382"/>
                  <a:pt x="1726125" y="2778928"/>
                  <a:pt x="1736436" y="2770909"/>
                </a:cubicBezTo>
                <a:cubicBezTo>
                  <a:pt x="1753961" y="2757279"/>
                  <a:pt x="1773382" y="2746279"/>
                  <a:pt x="1791855" y="2733964"/>
                </a:cubicBezTo>
                <a:cubicBezTo>
                  <a:pt x="1857129" y="2690448"/>
                  <a:pt x="1776352" y="2745038"/>
                  <a:pt x="1856509" y="2687782"/>
                </a:cubicBezTo>
                <a:cubicBezTo>
                  <a:pt x="1865542" y="2681330"/>
                  <a:pt x="1875921" y="2676684"/>
                  <a:pt x="1884218" y="2669309"/>
                </a:cubicBezTo>
                <a:cubicBezTo>
                  <a:pt x="1902565" y="2653001"/>
                  <a:pt x="1936987" y="2608428"/>
                  <a:pt x="1967345" y="2595418"/>
                </a:cubicBezTo>
                <a:cubicBezTo>
                  <a:pt x="1979013" y="2590418"/>
                  <a:pt x="1992085" y="2589669"/>
                  <a:pt x="2004291" y="2586182"/>
                </a:cubicBezTo>
                <a:cubicBezTo>
                  <a:pt x="2087525" y="2562402"/>
                  <a:pt x="1940815" y="2595222"/>
                  <a:pt x="2105891" y="2567709"/>
                </a:cubicBezTo>
                <a:cubicBezTo>
                  <a:pt x="2118412" y="2565622"/>
                  <a:pt x="2130389" y="2560963"/>
                  <a:pt x="2142836" y="2558473"/>
                </a:cubicBezTo>
                <a:cubicBezTo>
                  <a:pt x="2161200" y="2554800"/>
                  <a:pt x="2179973" y="2553299"/>
                  <a:pt x="2198255" y="2549236"/>
                </a:cubicBezTo>
                <a:cubicBezTo>
                  <a:pt x="2207759" y="2547124"/>
                  <a:pt x="2216460" y="2542112"/>
                  <a:pt x="2225964" y="2540000"/>
                </a:cubicBezTo>
                <a:cubicBezTo>
                  <a:pt x="2244246" y="2535938"/>
                  <a:pt x="2262909" y="2533843"/>
                  <a:pt x="2281382" y="2530764"/>
                </a:cubicBezTo>
                <a:lnTo>
                  <a:pt x="2364509" y="2503055"/>
                </a:lnTo>
                <a:cubicBezTo>
                  <a:pt x="2373745" y="2499976"/>
                  <a:pt x="2382671" y="2495727"/>
                  <a:pt x="2392218" y="2493818"/>
                </a:cubicBezTo>
                <a:lnTo>
                  <a:pt x="2438400" y="2484582"/>
                </a:lnTo>
                <a:cubicBezTo>
                  <a:pt x="2456873" y="2487661"/>
                  <a:pt x="2476705" y="2486212"/>
                  <a:pt x="2493818" y="2493818"/>
                </a:cubicBezTo>
                <a:cubicBezTo>
                  <a:pt x="2505754" y="2499123"/>
                  <a:pt x="2513165" y="2511492"/>
                  <a:pt x="2521527" y="2521527"/>
                </a:cubicBezTo>
                <a:cubicBezTo>
                  <a:pt x="2545221" y="2549960"/>
                  <a:pt x="2553967" y="2590839"/>
                  <a:pt x="2595418" y="2604655"/>
                </a:cubicBezTo>
                <a:cubicBezTo>
                  <a:pt x="2604654" y="2607734"/>
                  <a:pt x="2613640" y="2611702"/>
                  <a:pt x="2623127" y="2613891"/>
                </a:cubicBezTo>
                <a:cubicBezTo>
                  <a:pt x="2653721" y="2620951"/>
                  <a:pt x="2685704" y="2622435"/>
                  <a:pt x="2715491" y="2632364"/>
                </a:cubicBezTo>
                <a:lnTo>
                  <a:pt x="2743200" y="2641600"/>
                </a:lnTo>
                <a:cubicBezTo>
                  <a:pt x="2760270" y="2654403"/>
                  <a:pt x="2794992" y="2677723"/>
                  <a:pt x="2807855" y="2697018"/>
                </a:cubicBezTo>
                <a:cubicBezTo>
                  <a:pt x="2813256" y="2705119"/>
                  <a:pt x="2811009" y="2717124"/>
                  <a:pt x="2817091" y="2724727"/>
                </a:cubicBezTo>
                <a:cubicBezTo>
                  <a:pt x="2836097" y="2748485"/>
                  <a:pt x="2864695" y="2745864"/>
                  <a:pt x="2890982" y="2752436"/>
                </a:cubicBezTo>
                <a:cubicBezTo>
                  <a:pt x="2900427" y="2754797"/>
                  <a:pt x="2909455" y="2758594"/>
                  <a:pt x="2918691" y="2761673"/>
                </a:cubicBezTo>
                <a:cubicBezTo>
                  <a:pt x="2937164" y="2780146"/>
                  <a:pt x="2959618" y="2795354"/>
                  <a:pt x="2974109" y="2817091"/>
                </a:cubicBezTo>
                <a:lnTo>
                  <a:pt x="3011055" y="2872509"/>
                </a:lnTo>
                <a:cubicBezTo>
                  <a:pt x="3035406" y="2945566"/>
                  <a:pt x="3009560" y="2860556"/>
                  <a:pt x="3029527" y="3020291"/>
                </a:cubicBezTo>
                <a:cubicBezTo>
                  <a:pt x="3033396" y="3051241"/>
                  <a:pt x="3043487" y="3048210"/>
                  <a:pt x="3057236" y="3075709"/>
                </a:cubicBezTo>
                <a:cubicBezTo>
                  <a:pt x="3061590" y="3084417"/>
                  <a:pt x="3064112" y="3093973"/>
                  <a:pt x="3066473" y="3103418"/>
                </a:cubicBezTo>
                <a:cubicBezTo>
                  <a:pt x="3070281" y="3118648"/>
                  <a:pt x="3070745" y="3134707"/>
                  <a:pt x="3075709" y="3149600"/>
                </a:cubicBezTo>
                <a:cubicBezTo>
                  <a:pt x="3083964" y="3174366"/>
                  <a:pt x="3099681" y="3199448"/>
                  <a:pt x="3121891" y="3214255"/>
                </a:cubicBezTo>
                <a:cubicBezTo>
                  <a:pt x="3129992" y="3219655"/>
                  <a:pt x="3140364" y="3220412"/>
                  <a:pt x="3149600" y="3223491"/>
                </a:cubicBezTo>
                <a:cubicBezTo>
                  <a:pt x="3158836" y="3229649"/>
                  <a:pt x="3167380" y="3237000"/>
                  <a:pt x="3177309" y="3241964"/>
                </a:cubicBezTo>
                <a:cubicBezTo>
                  <a:pt x="3186017" y="3246318"/>
                  <a:pt x="3202343" y="3241839"/>
                  <a:pt x="3205018" y="3251200"/>
                </a:cubicBezTo>
                <a:cubicBezTo>
                  <a:pt x="3213569" y="3281127"/>
                  <a:pt x="3206185" y="3405352"/>
                  <a:pt x="3232727" y="3445164"/>
                </a:cubicBezTo>
                <a:cubicBezTo>
                  <a:pt x="3238885" y="3454400"/>
                  <a:pt x="3243351" y="3465024"/>
                  <a:pt x="3251200" y="3472873"/>
                </a:cubicBezTo>
                <a:cubicBezTo>
                  <a:pt x="3269106" y="3490779"/>
                  <a:pt x="3284080" y="3493070"/>
                  <a:pt x="3306618" y="3500582"/>
                </a:cubicBezTo>
                <a:cubicBezTo>
                  <a:pt x="3315854" y="3509818"/>
                  <a:pt x="3327081" y="3517423"/>
                  <a:pt x="3334327" y="3528291"/>
                </a:cubicBezTo>
                <a:cubicBezTo>
                  <a:pt x="3339728" y="3536392"/>
                  <a:pt x="3339210" y="3547292"/>
                  <a:pt x="3343564" y="3556000"/>
                </a:cubicBezTo>
                <a:cubicBezTo>
                  <a:pt x="3348528" y="3565929"/>
                  <a:pt x="3355879" y="3574473"/>
                  <a:pt x="3362036" y="3583709"/>
                </a:cubicBezTo>
                <a:cubicBezTo>
                  <a:pt x="3358957" y="3620655"/>
                  <a:pt x="3360071" y="3658192"/>
                  <a:pt x="3352800" y="3694546"/>
                </a:cubicBezTo>
                <a:cubicBezTo>
                  <a:pt x="3335133" y="3782883"/>
                  <a:pt x="3318695" y="3644103"/>
                  <a:pt x="3343564" y="3768436"/>
                </a:cubicBezTo>
                <a:cubicBezTo>
                  <a:pt x="3340485" y="3780751"/>
                  <a:pt x="3342257" y="3795469"/>
                  <a:pt x="3334327" y="3805382"/>
                </a:cubicBezTo>
                <a:cubicBezTo>
                  <a:pt x="3328245" y="3812984"/>
                  <a:pt x="3316354" y="3814618"/>
                  <a:pt x="3306618" y="3814618"/>
                </a:cubicBezTo>
                <a:cubicBezTo>
                  <a:pt x="3275677" y="3814618"/>
                  <a:pt x="3245043" y="3808461"/>
                  <a:pt x="3214255" y="3805382"/>
                </a:cubicBezTo>
                <a:cubicBezTo>
                  <a:pt x="3201940" y="3799224"/>
                  <a:pt x="3189965" y="3792333"/>
                  <a:pt x="3177309" y="3786909"/>
                </a:cubicBezTo>
                <a:cubicBezTo>
                  <a:pt x="3168360" y="3783074"/>
                  <a:pt x="3158308" y="3782027"/>
                  <a:pt x="3149600" y="3777673"/>
                </a:cubicBezTo>
                <a:cubicBezTo>
                  <a:pt x="3139671" y="3772709"/>
                  <a:pt x="3132035" y="3763709"/>
                  <a:pt x="3121891" y="3759200"/>
                </a:cubicBezTo>
                <a:cubicBezTo>
                  <a:pt x="3104097" y="3751292"/>
                  <a:pt x="3066473" y="3740727"/>
                  <a:pt x="3066473" y="3740727"/>
                </a:cubicBezTo>
                <a:cubicBezTo>
                  <a:pt x="3041843" y="3743806"/>
                  <a:pt x="3017004" y="3745524"/>
                  <a:pt x="2992582" y="3749964"/>
                </a:cubicBezTo>
                <a:cubicBezTo>
                  <a:pt x="2983003" y="3751706"/>
                  <a:pt x="2972476" y="3753118"/>
                  <a:pt x="2964873" y="3759200"/>
                </a:cubicBezTo>
                <a:cubicBezTo>
                  <a:pt x="2956205" y="3766135"/>
                  <a:pt x="2952558" y="3777673"/>
                  <a:pt x="2946400" y="3786909"/>
                </a:cubicBezTo>
                <a:cubicBezTo>
                  <a:pt x="2943321" y="3799224"/>
                  <a:pt x="2940651" y="3811649"/>
                  <a:pt x="2937164" y="3823855"/>
                </a:cubicBezTo>
                <a:cubicBezTo>
                  <a:pt x="2934489" y="3833216"/>
                  <a:pt x="2929669" y="3841985"/>
                  <a:pt x="2927927" y="3851564"/>
                </a:cubicBezTo>
                <a:cubicBezTo>
                  <a:pt x="2923487" y="3875986"/>
                  <a:pt x="2922772" y="3900971"/>
                  <a:pt x="2918691" y="3925455"/>
                </a:cubicBezTo>
                <a:cubicBezTo>
                  <a:pt x="2913529" y="3956425"/>
                  <a:pt x="2905380" y="3986848"/>
                  <a:pt x="2900218" y="4017818"/>
                </a:cubicBezTo>
                <a:cubicBezTo>
                  <a:pt x="2897139" y="4036291"/>
                  <a:pt x="2896904" y="4055470"/>
                  <a:pt x="2890982" y="4073236"/>
                </a:cubicBezTo>
                <a:cubicBezTo>
                  <a:pt x="2888386" y="4081025"/>
                  <a:pt x="2845312" y="4137452"/>
                  <a:pt x="2844800" y="4137891"/>
                </a:cubicBezTo>
                <a:cubicBezTo>
                  <a:pt x="2834346" y="4146852"/>
                  <a:pt x="2819059" y="4148361"/>
                  <a:pt x="2807855" y="4156364"/>
                </a:cubicBezTo>
                <a:cubicBezTo>
                  <a:pt x="2797226" y="4163956"/>
                  <a:pt x="2790180" y="4175711"/>
                  <a:pt x="2780145" y="4184073"/>
                </a:cubicBezTo>
                <a:cubicBezTo>
                  <a:pt x="2771617" y="4191179"/>
                  <a:pt x="2761672" y="4196388"/>
                  <a:pt x="2752436" y="4202546"/>
                </a:cubicBezTo>
                <a:cubicBezTo>
                  <a:pt x="2746279" y="4211782"/>
                  <a:pt x="2738928" y="4220326"/>
                  <a:pt x="2733964" y="4230255"/>
                </a:cubicBezTo>
                <a:cubicBezTo>
                  <a:pt x="2729610" y="4238963"/>
                  <a:pt x="2729455" y="4249453"/>
                  <a:pt x="2724727" y="4257964"/>
                </a:cubicBezTo>
                <a:cubicBezTo>
                  <a:pt x="2713945" y="4277371"/>
                  <a:pt x="2700097" y="4294909"/>
                  <a:pt x="2687782" y="4313382"/>
                </a:cubicBezTo>
                <a:lnTo>
                  <a:pt x="2669309" y="4341091"/>
                </a:lnTo>
                <a:lnTo>
                  <a:pt x="2650836" y="4368800"/>
                </a:lnTo>
                <a:cubicBezTo>
                  <a:pt x="2656994" y="4381115"/>
                  <a:pt x="2655586" y="4404621"/>
                  <a:pt x="2669309" y="4405746"/>
                </a:cubicBezTo>
                <a:cubicBezTo>
                  <a:pt x="3367471" y="4462973"/>
                  <a:pt x="3034213" y="4354970"/>
                  <a:pt x="3241964" y="4424218"/>
                </a:cubicBezTo>
                <a:cubicBezTo>
                  <a:pt x="3261363" y="4395119"/>
                  <a:pt x="3260849" y="4401154"/>
                  <a:pt x="3269673" y="4368800"/>
                </a:cubicBezTo>
                <a:cubicBezTo>
                  <a:pt x="3276353" y="4344306"/>
                  <a:pt x="3280116" y="4318994"/>
                  <a:pt x="3288145" y="4294909"/>
                </a:cubicBezTo>
                <a:cubicBezTo>
                  <a:pt x="3291224" y="4285673"/>
                  <a:pt x="3291981" y="4275301"/>
                  <a:pt x="3297382" y="4267200"/>
                </a:cubicBezTo>
                <a:cubicBezTo>
                  <a:pt x="3304628" y="4256332"/>
                  <a:pt x="3315855" y="4248727"/>
                  <a:pt x="3325091" y="4239491"/>
                </a:cubicBezTo>
                <a:cubicBezTo>
                  <a:pt x="3328170" y="4230255"/>
                  <a:pt x="3329599" y="4220293"/>
                  <a:pt x="3334327" y="4211782"/>
                </a:cubicBezTo>
                <a:cubicBezTo>
                  <a:pt x="3345109" y="4192374"/>
                  <a:pt x="3371273" y="4156364"/>
                  <a:pt x="3371273" y="4156364"/>
                </a:cubicBezTo>
                <a:cubicBezTo>
                  <a:pt x="3374352" y="4147128"/>
                  <a:pt x="3375109" y="4136756"/>
                  <a:pt x="3380509" y="4128655"/>
                </a:cubicBezTo>
                <a:cubicBezTo>
                  <a:pt x="3387755" y="4117787"/>
                  <a:pt x="3397907" y="4108965"/>
                  <a:pt x="3408218" y="4100946"/>
                </a:cubicBezTo>
                <a:cubicBezTo>
                  <a:pt x="3455858" y="4063892"/>
                  <a:pt x="3449537" y="4068700"/>
                  <a:pt x="3491345" y="4054764"/>
                </a:cubicBezTo>
                <a:cubicBezTo>
                  <a:pt x="3500582" y="4048606"/>
                  <a:pt x="3509126" y="4041255"/>
                  <a:pt x="3519055" y="4036291"/>
                </a:cubicBezTo>
                <a:cubicBezTo>
                  <a:pt x="3527763" y="4031937"/>
                  <a:pt x="3538663" y="4032455"/>
                  <a:pt x="3546764" y="4027055"/>
                </a:cubicBezTo>
                <a:cubicBezTo>
                  <a:pt x="3557632" y="4019809"/>
                  <a:pt x="3564438" y="4007708"/>
                  <a:pt x="3574473" y="3999346"/>
                </a:cubicBezTo>
                <a:cubicBezTo>
                  <a:pt x="3605939" y="3973124"/>
                  <a:pt x="3605854" y="3986437"/>
                  <a:pt x="3639127" y="3953164"/>
                </a:cubicBezTo>
                <a:cubicBezTo>
                  <a:pt x="3650723" y="3941568"/>
                  <a:pt x="3670639" y="3901187"/>
                  <a:pt x="3676073" y="3888509"/>
                </a:cubicBezTo>
                <a:cubicBezTo>
                  <a:pt x="3679908" y="3879560"/>
                  <a:pt x="3680955" y="3869508"/>
                  <a:pt x="3685309" y="3860800"/>
                </a:cubicBezTo>
                <a:cubicBezTo>
                  <a:pt x="3690273" y="3850871"/>
                  <a:pt x="3697624" y="3842327"/>
                  <a:pt x="3703782" y="3833091"/>
                </a:cubicBezTo>
                <a:cubicBezTo>
                  <a:pt x="3709940" y="3814618"/>
                  <a:pt x="3711454" y="3793875"/>
                  <a:pt x="3722255" y="3777673"/>
                </a:cubicBezTo>
                <a:cubicBezTo>
                  <a:pt x="3749515" y="3736783"/>
                  <a:pt x="3771950" y="3695280"/>
                  <a:pt x="3814618" y="3666836"/>
                </a:cubicBezTo>
                <a:cubicBezTo>
                  <a:pt x="3823854" y="3660679"/>
                  <a:pt x="3832124" y="3652737"/>
                  <a:pt x="3842327" y="3648364"/>
                </a:cubicBezTo>
                <a:cubicBezTo>
                  <a:pt x="3851383" y="3644483"/>
                  <a:pt x="3920151" y="3630284"/>
                  <a:pt x="3925455" y="3629891"/>
                </a:cubicBezTo>
                <a:cubicBezTo>
                  <a:pt x="3993073" y="3624882"/>
                  <a:pt x="4060922" y="3623734"/>
                  <a:pt x="4128655" y="3620655"/>
                </a:cubicBezTo>
                <a:cubicBezTo>
                  <a:pt x="4193309" y="3623734"/>
                  <a:pt x="4258067" y="3625110"/>
                  <a:pt x="4322618" y="3629891"/>
                </a:cubicBezTo>
                <a:cubicBezTo>
                  <a:pt x="4341294" y="3631274"/>
                  <a:pt x="4360270" y="3633205"/>
                  <a:pt x="4378036" y="3639127"/>
                </a:cubicBezTo>
                <a:cubicBezTo>
                  <a:pt x="4388567" y="3642637"/>
                  <a:pt x="4396509" y="3651442"/>
                  <a:pt x="4405745" y="3657600"/>
                </a:cubicBezTo>
                <a:cubicBezTo>
                  <a:pt x="4414424" y="3683634"/>
                  <a:pt x="4426284" y="3697442"/>
                  <a:pt x="4396509" y="3722255"/>
                </a:cubicBezTo>
                <a:cubicBezTo>
                  <a:pt x="4386757" y="3730382"/>
                  <a:pt x="4371770" y="3728004"/>
                  <a:pt x="4359564" y="3731491"/>
                </a:cubicBezTo>
                <a:cubicBezTo>
                  <a:pt x="4350203" y="3734166"/>
                  <a:pt x="4341300" y="3738366"/>
                  <a:pt x="4331855" y="3740727"/>
                </a:cubicBezTo>
                <a:cubicBezTo>
                  <a:pt x="4316625" y="3744535"/>
                  <a:pt x="4300819" y="3745833"/>
                  <a:pt x="4285673" y="3749964"/>
                </a:cubicBezTo>
                <a:cubicBezTo>
                  <a:pt x="4266887" y="3755087"/>
                  <a:pt x="4249145" y="3763713"/>
                  <a:pt x="4230255" y="3768436"/>
                </a:cubicBezTo>
                <a:lnTo>
                  <a:pt x="4193309" y="3777673"/>
                </a:lnTo>
                <a:cubicBezTo>
                  <a:pt x="4190230" y="3786909"/>
                  <a:pt x="4184073" y="3795646"/>
                  <a:pt x="4184073" y="3805382"/>
                </a:cubicBezTo>
                <a:cubicBezTo>
                  <a:pt x="4184073" y="3824109"/>
                  <a:pt x="4185703" y="3843687"/>
                  <a:pt x="4193309" y="3860800"/>
                </a:cubicBezTo>
                <a:cubicBezTo>
                  <a:pt x="4207787" y="3893375"/>
                  <a:pt x="4229928" y="3889335"/>
                  <a:pt x="4257964" y="3897746"/>
                </a:cubicBezTo>
                <a:cubicBezTo>
                  <a:pt x="4350168" y="3925407"/>
                  <a:pt x="4276069" y="3910887"/>
                  <a:pt x="4378036" y="3925455"/>
                </a:cubicBezTo>
                <a:cubicBezTo>
                  <a:pt x="4486396" y="3921718"/>
                  <a:pt x="4749847" y="3905835"/>
                  <a:pt x="4867564" y="3925455"/>
                </a:cubicBezTo>
                <a:cubicBezTo>
                  <a:pt x="4922986" y="3934692"/>
                  <a:pt x="4909126" y="3967018"/>
                  <a:pt x="4950691" y="3980873"/>
                </a:cubicBezTo>
                <a:cubicBezTo>
                  <a:pt x="5018152" y="4003360"/>
                  <a:pt x="4987218" y="3994624"/>
                  <a:pt x="5043055" y="4008582"/>
                </a:cubicBezTo>
                <a:cubicBezTo>
                  <a:pt x="5095394" y="4005503"/>
                  <a:pt x="5147903" y="4004563"/>
                  <a:pt x="5200073" y="3999346"/>
                </a:cubicBezTo>
                <a:cubicBezTo>
                  <a:pt x="5215036" y="3997850"/>
                  <a:pt x="5255571" y="3977359"/>
                  <a:pt x="5264727" y="3971636"/>
                </a:cubicBezTo>
                <a:cubicBezTo>
                  <a:pt x="5277781" y="3963477"/>
                  <a:pt x="5288307" y="3951564"/>
                  <a:pt x="5301673" y="3943927"/>
                </a:cubicBezTo>
                <a:cubicBezTo>
                  <a:pt x="5310126" y="3939097"/>
                  <a:pt x="5320146" y="3937770"/>
                  <a:pt x="5329382" y="3934691"/>
                </a:cubicBezTo>
                <a:cubicBezTo>
                  <a:pt x="5338618" y="3928533"/>
                  <a:pt x="5346947" y="3920726"/>
                  <a:pt x="5357091" y="3916218"/>
                </a:cubicBezTo>
                <a:cubicBezTo>
                  <a:pt x="5396589" y="3898663"/>
                  <a:pt x="5411849" y="3899254"/>
                  <a:pt x="5449455" y="3888509"/>
                </a:cubicBezTo>
                <a:cubicBezTo>
                  <a:pt x="5515722" y="3869575"/>
                  <a:pt x="5429459" y="3888815"/>
                  <a:pt x="5523345" y="3870036"/>
                </a:cubicBezTo>
                <a:cubicBezTo>
                  <a:pt x="5532582" y="3863879"/>
                  <a:pt x="5541126" y="3856528"/>
                  <a:pt x="5551055" y="3851564"/>
                </a:cubicBezTo>
                <a:cubicBezTo>
                  <a:pt x="5559763" y="3847210"/>
                  <a:pt x="5571162" y="3848409"/>
                  <a:pt x="5578764" y="3842327"/>
                </a:cubicBezTo>
                <a:cubicBezTo>
                  <a:pt x="5587432" y="3835392"/>
                  <a:pt x="5588882" y="3821928"/>
                  <a:pt x="5597236" y="3814618"/>
                </a:cubicBezTo>
                <a:cubicBezTo>
                  <a:pt x="5613944" y="3799998"/>
                  <a:pt x="5634182" y="3789988"/>
                  <a:pt x="5652655" y="3777673"/>
                </a:cubicBezTo>
                <a:cubicBezTo>
                  <a:pt x="5661891" y="3771515"/>
                  <a:pt x="5669833" y="3762710"/>
                  <a:pt x="5680364" y="3759200"/>
                </a:cubicBezTo>
                <a:cubicBezTo>
                  <a:pt x="5720116" y="3745950"/>
                  <a:pt x="5698628" y="3752325"/>
                  <a:pt x="5745018" y="3740727"/>
                </a:cubicBezTo>
                <a:cubicBezTo>
                  <a:pt x="5754254" y="3734570"/>
                  <a:pt x="5762798" y="3727219"/>
                  <a:pt x="5772727" y="3722255"/>
                </a:cubicBezTo>
                <a:cubicBezTo>
                  <a:pt x="5781435" y="3717901"/>
                  <a:pt x="5791925" y="3717746"/>
                  <a:pt x="5800436" y="3713018"/>
                </a:cubicBezTo>
                <a:cubicBezTo>
                  <a:pt x="5819844" y="3702236"/>
                  <a:pt x="5837382" y="3688388"/>
                  <a:pt x="5855855" y="3676073"/>
                </a:cubicBezTo>
                <a:cubicBezTo>
                  <a:pt x="5865091" y="3669915"/>
                  <a:pt x="5873033" y="3661110"/>
                  <a:pt x="5883564" y="3657600"/>
                </a:cubicBezTo>
                <a:lnTo>
                  <a:pt x="5911273" y="3648364"/>
                </a:lnTo>
                <a:cubicBezTo>
                  <a:pt x="5955183" y="3619090"/>
                  <a:pt x="5928452" y="3633401"/>
                  <a:pt x="5994400" y="3611418"/>
                </a:cubicBezTo>
                <a:lnTo>
                  <a:pt x="6105236" y="3574473"/>
                </a:lnTo>
                <a:cubicBezTo>
                  <a:pt x="6114472" y="3571394"/>
                  <a:pt x="6124844" y="3570636"/>
                  <a:pt x="6132945" y="3565236"/>
                </a:cubicBezTo>
                <a:cubicBezTo>
                  <a:pt x="6142182" y="3559079"/>
                  <a:pt x="6150261" y="3550662"/>
                  <a:pt x="6160655" y="3546764"/>
                </a:cubicBezTo>
                <a:cubicBezTo>
                  <a:pt x="6175354" y="3541252"/>
                  <a:pt x="6191511" y="3540933"/>
                  <a:pt x="6206836" y="3537527"/>
                </a:cubicBezTo>
                <a:cubicBezTo>
                  <a:pt x="6219228" y="3534773"/>
                  <a:pt x="6231576" y="3531778"/>
                  <a:pt x="6243782" y="3528291"/>
                </a:cubicBezTo>
                <a:cubicBezTo>
                  <a:pt x="6253143" y="3525616"/>
                  <a:pt x="6262046" y="3521416"/>
                  <a:pt x="6271491" y="3519055"/>
                </a:cubicBezTo>
                <a:cubicBezTo>
                  <a:pt x="6286721" y="3515247"/>
                  <a:pt x="6302443" y="3513626"/>
                  <a:pt x="6317673" y="3509818"/>
                </a:cubicBezTo>
                <a:cubicBezTo>
                  <a:pt x="6327118" y="3507457"/>
                  <a:pt x="6335937" y="3502943"/>
                  <a:pt x="6345382" y="3500582"/>
                </a:cubicBezTo>
                <a:cubicBezTo>
                  <a:pt x="6360612" y="3496775"/>
                  <a:pt x="6376418" y="3495477"/>
                  <a:pt x="6391564" y="3491346"/>
                </a:cubicBezTo>
                <a:cubicBezTo>
                  <a:pt x="6410350" y="3486223"/>
                  <a:pt x="6428092" y="3477596"/>
                  <a:pt x="6446982" y="3472873"/>
                </a:cubicBezTo>
                <a:cubicBezTo>
                  <a:pt x="6493372" y="3461275"/>
                  <a:pt x="6471884" y="3467650"/>
                  <a:pt x="6511636" y="3454400"/>
                </a:cubicBezTo>
                <a:cubicBezTo>
                  <a:pt x="6520872" y="3448242"/>
                  <a:pt x="6529201" y="3440435"/>
                  <a:pt x="6539345" y="3435927"/>
                </a:cubicBezTo>
                <a:cubicBezTo>
                  <a:pt x="6557139" y="3428019"/>
                  <a:pt x="6594764" y="3417455"/>
                  <a:pt x="6594764" y="3417455"/>
                </a:cubicBezTo>
                <a:cubicBezTo>
                  <a:pt x="6674175" y="3364514"/>
                  <a:pt x="6573702" y="3427986"/>
                  <a:pt x="6650182" y="3389746"/>
                </a:cubicBezTo>
                <a:cubicBezTo>
                  <a:pt x="6738005" y="3345835"/>
                  <a:pt x="6590333" y="3400459"/>
                  <a:pt x="6733309" y="3352800"/>
                </a:cubicBezTo>
                <a:cubicBezTo>
                  <a:pt x="6742545" y="3349721"/>
                  <a:pt x="6751316" y="3344373"/>
                  <a:pt x="6761018" y="3343564"/>
                </a:cubicBezTo>
                <a:lnTo>
                  <a:pt x="6871855" y="3334327"/>
                </a:lnTo>
                <a:cubicBezTo>
                  <a:pt x="6892301" y="3320697"/>
                  <a:pt x="6913050" y="3309481"/>
                  <a:pt x="6927273" y="3288146"/>
                </a:cubicBezTo>
                <a:cubicBezTo>
                  <a:pt x="6932674" y="3280045"/>
                  <a:pt x="6933430" y="3269673"/>
                  <a:pt x="6936509" y="3260436"/>
                </a:cubicBezTo>
                <a:cubicBezTo>
                  <a:pt x="6939588" y="3214254"/>
                  <a:pt x="6935025" y="3166917"/>
                  <a:pt x="6945745" y="3121891"/>
                </a:cubicBezTo>
                <a:cubicBezTo>
                  <a:pt x="6954238" y="3086221"/>
                  <a:pt x="7004987" y="3040567"/>
                  <a:pt x="7038109" y="3029527"/>
                </a:cubicBezTo>
                <a:lnTo>
                  <a:pt x="7065818" y="3020291"/>
                </a:lnTo>
                <a:cubicBezTo>
                  <a:pt x="7071976" y="3011055"/>
                  <a:pt x="7077184" y="3001110"/>
                  <a:pt x="7084291" y="2992582"/>
                </a:cubicBezTo>
                <a:cubicBezTo>
                  <a:pt x="7104036" y="2968888"/>
                  <a:pt x="7123764" y="2955150"/>
                  <a:pt x="7148945" y="2937164"/>
                </a:cubicBezTo>
                <a:cubicBezTo>
                  <a:pt x="7157978" y="2930712"/>
                  <a:pt x="7166726" y="2923655"/>
                  <a:pt x="7176655" y="2918691"/>
                </a:cubicBezTo>
                <a:cubicBezTo>
                  <a:pt x="7185363" y="2914337"/>
                  <a:pt x="7195128" y="2912534"/>
                  <a:pt x="7204364" y="2909455"/>
                </a:cubicBezTo>
                <a:cubicBezTo>
                  <a:pt x="7304539" y="2842671"/>
                  <a:pt x="7196608" y="2907641"/>
                  <a:pt x="7481455" y="2881746"/>
                </a:cubicBezTo>
                <a:cubicBezTo>
                  <a:pt x="7500847" y="2879983"/>
                  <a:pt x="7519457" y="2871981"/>
                  <a:pt x="7536873" y="2863273"/>
                </a:cubicBezTo>
                <a:cubicBezTo>
                  <a:pt x="7583747" y="2839835"/>
                  <a:pt x="7562362" y="2852438"/>
                  <a:pt x="7601527" y="2826327"/>
                </a:cubicBezTo>
                <a:cubicBezTo>
                  <a:pt x="7607685" y="2817091"/>
                  <a:pt x="7615491" y="2808762"/>
                  <a:pt x="7620000" y="2798618"/>
                </a:cubicBezTo>
                <a:cubicBezTo>
                  <a:pt x="7627908" y="2780824"/>
                  <a:pt x="7638473" y="2743200"/>
                  <a:pt x="7638473" y="2743200"/>
                </a:cubicBezTo>
                <a:cubicBezTo>
                  <a:pt x="7635394" y="2700097"/>
                  <a:pt x="7635646" y="2656626"/>
                  <a:pt x="7629236" y="2613891"/>
                </a:cubicBezTo>
                <a:cubicBezTo>
                  <a:pt x="7626348" y="2594635"/>
                  <a:pt x="7610764" y="2558473"/>
                  <a:pt x="7610764" y="2558473"/>
                </a:cubicBezTo>
                <a:cubicBezTo>
                  <a:pt x="7607685" y="2533843"/>
                  <a:pt x="7605967" y="2509004"/>
                  <a:pt x="7601527" y="2484582"/>
                </a:cubicBezTo>
                <a:cubicBezTo>
                  <a:pt x="7599785" y="2475003"/>
                  <a:pt x="7594966" y="2466234"/>
                  <a:pt x="7592291" y="2456873"/>
                </a:cubicBezTo>
                <a:cubicBezTo>
                  <a:pt x="7585593" y="2433430"/>
                  <a:pt x="7583312" y="2414369"/>
                  <a:pt x="7573818" y="2392218"/>
                </a:cubicBezTo>
                <a:cubicBezTo>
                  <a:pt x="7568394" y="2379563"/>
                  <a:pt x="7561503" y="2367588"/>
                  <a:pt x="7555345" y="2355273"/>
                </a:cubicBezTo>
                <a:cubicBezTo>
                  <a:pt x="7558424" y="2330643"/>
                  <a:pt x="7550347" y="2301717"/>
                  <a:pt x="7564582" y="2281382"/>
                </a:cubicBezTo>
                <a:cubicBezTo>
                  <a:pt x="7574249" y="2267573"/>
                  <a:pt x="7661882" y="2255929"/>
                  <a:pt x="7675418" y="2253673"/>
                </a:cubicBezTo>
                <a:cubicBezTo>
                  <a:pt x="7672339" y="2244437"/>
                  <a:pt x="7672264" y="2233567"/>
                  <a:pt x="7666182" y="2225964"/>
                </a:cubicBezTo>
                <a:cubicBezTo>
                  <a:pt x="7644700" y="2199110"/>
                  <a:pt x="7609663" y="2206755"/>
                  <a:pt x="7583055" y="2189018"/>
                </a:cubicBezTo>
                <a:lnTo>
                  <a:pt x="7555345" y="2170546"/>
                </a:lnTo>
                <a:cubicBezTo>
                  <a:pt x="7576246" y="2107845"/>
                  <a:pt x="7545894" y="2179997"/>
                  <a:pt x="7620000" y="2105891"/>
                </a:cubicBezTo>
                <a:cubicBezTo>
                  <a:pt x="7629236" y="2096655"/>
                  <a:pt x="7639690" y="2088493"/>
                  <a:pt x="7647709" y="2078182"/>
                </a:cubicBezTo>
                <a:cubicBezTo>
                  <a:pt x="7725044" y="1978753"/>
                  <a:pt x="7649457" y="2057962"/>
                  <a:pt x="7712364" y="1995055"/>
                </a:cubicBezTo>
                <a:cubicBezTo>
                  <a:pt x="7700285" y="1705180"/>
                  <a:pt x="7777367" y="1787051"/>
                  <a:pt x="7536873" y="1764146"/>
                </a:cubicBezTo>
                <a:cubicBezTo>
                  <a:pt x="7527181" y="1763223"/>
                  <a:pt x="7518400" y="1757988"/>
                  <a:pt x="7509164" y="1754909"/>
                </a:cubicBezTo>
                <a:cubicBezTo>
                  <a:pt x="7503006" y="1745673"/>
                  <a:pt x="7497798" y="1735728"/>
                  <a:pt x="7490691" y="1727200"/>
                </a:cubicBezTo>
                <a:cubicBezTo>
                  <a:pt x="7478362" y="1712406"/>
                  <a:pt x="7454109" y="1689090"/>
                  <a:pt x="7435273" y="1681018"/>
                </a:cubicBezTo>
                <a:cubicBezTo>
                  <a:pt x="7423605" y="1676018"/>
                  <a:pt x="7410533" y="1675269"/>
                  <a:pt x="7398327" y="1671782"/>
                </a:cubicBezTo>
                <a:cubicBezTo>
                  <a:pt x="7388966" y="1669107"/>
                  <a:pt x="7380063" y="1664907"/>
                  <a:pt x="7370618" y="1662546"/>
                </a:cubicBezTo>
                <a:cubicBezTo>
                  <a:pt x="7344788" y="1656088"/>
                  <a:pt x="7293737" y="1648193"/>
                  <a:pt x="7269018" y="1644073"/>
                </a:cubicBezTo>
                <a:cubicBezTo>
                  <a:pt x="7259782" y="1640994"/>
                  <a:pt x="7250888" y="1636578"/>
                  <a:pt x="7241309" y="1634836"/>
                </a:cubicBezTo>
                <a:cubicBezTo>
                  <a:pt x="7163730" y="1620731"/>
                  <a:pt x="7186943" y="1633305"/>
                  <a:pt x="7130473" y="1616364"/>
                </a:cubicBezTo>
                <a:cubicBezTo>
                  <a:pt x="7111822" y="1610769"/>
                  <a:pt x="7075055" y="1597891"/>
                  <a:pt x="7075055" y="1597891"/>
                </a:cubicBezTo>
                <a:cubicBezTo>
                  <a:pt x="7012752" y="1535589"/>
                  <a:pt x="7044420" y="1550735"/>
                  <a:pt x="6991927" y="1533236"/>
                </a:cubicBezTo>
                <a:cubicBezTo>
                  <a:pt x="6948824" y="1536315"/>
                  <a:pt x="6905173" y="1534963"/>
                  <a:pt x="6862618" y="1542473"/>
                </a:cubicBezTo>
                <a:cubicBezTo>
                  <a:pt x="6851686" y="1544402"/>
                  <a:pt x="6844838" y="1555982"/>
                  <a:pt x="6834909" y="1560946"/>
                </a:cubicBezTo>
                <a:cubicBezTo>
                  <a:pt x="6826201" y="1565300"/>
                  <a:pt x="6816436" y="1567103"/>
                  <a:pt x="6807200" y="1570182"/>
                </a:cubicBezTo>
                <a:cubicBezTo>
                  <a:pt x="6794885" y="1567103"/>
                  <a:pt x="6781276" y="1567244"/>
                  <a:pt x="6770255" y="1560946"/>
                </a:cubicBezTo>
                <a:cubicBezTo>
                  <a:pt x="6758913" y="1554465"/>
                  <a:pt x="6752580" y="1541598"/>
                  <a:pt x="6742545" y="1533236"/>
                </a:cubicBezTo>
                <a:cubicBezTo>
                  <a:pt x="6734017" y="1526130"/>
                  <a:pt x="6724072" y="1520921"/>
                  <a:pt x="6714836" y="1514764"/>
                </a:cubicBezTo>
                <a:cubicBezTo>
                  <a:pt x="6702521" y="1496291"/>
                  <a:pt x="6683276" y="1480884"/>
                  <a:pt x="6677891" y="1459346"/>
                </a:cubicBezTo>
                <a:cubicBezTo>
                  <a:pt x="6675427" y="1449492"/>
                  <a:pt x="6651545" y="1345937"/>
                  <a:pt x="6640945" y="1330036"/>
                </a:cubicBezTo>
                <a:cubicBezTo>
                  <a:pt x="6634788" y="1320800"/>
                  <a:pt x="6631886" y="1308210"/>
                  <a:pt x="6622473" y="1302327"/>
                </a:cubicBezTo>
                <a:cubicBezTo>
                  <a:pt x="6605961" y="1292007"/>
                  <a:pt x="6567055" y="1283855"/>
                  <a:pt x="6567055" y="1283855"/>
                </a:cubicBezTo>
                <a:cubicBezTo>
                  <a:pt x="6559330" y="1284407"/>
                  <a:pt x="6440233" y="1285427"/>
                  <a:pt x="6400800" y="1302327"/>
                </a:cubicBezTo>
                <a:cubicBezTo>
                  <a:pt x="6390597" y="1306700"/>
                  <a:pt x="6383294" y="1316427"/>
                  <a:pt x="6373091" y="1320800"/>
                </a:cubicBezTo>
                <a:cubicBezTo>
                  <a:pt x="6361423" y="1325800"/>
                  <a:pt x="6348351" y="1326549"/>
                  <a:pt x="6336145" y="1330036"/>
                </a:cubicBezTo>
                <a:cubicBezTo>
                  <a:pt x="6326784" y="1332711"/>
                  <a:pt x="6317983" y="1337364"/>
                  <a:pt x="6308436" y="1339273"/>
                </a:cubicBezTo>
                <a:cubicBezTo>
                  <a:pt x="6287089" y="1343543"/>
                  <a:pt x="6265201" y="1344615"/>
                  <a:pt x="6243782" y="1348509"/>
                </a:cubicBezTo>
                <a:cubicBezTo>
                  <a:pt x="6218272" y="1353147"/>
                  <a:pt x="6202864" y="1359070"/>
                  <a:pt x="6179127" y="1366982"/>
                </a:cubicBezTo>
                <a:cubicBezTo>
                  <a:pt x="6145909" y="1361446"/>
                  <a:pt x="6124941" y="1360913"/>
                  <a:pt x="6096000" y="1348509"/>
                </a:cubicBezTo>
                <a:cubicBezTo>
                  <a:pt x="6068283" y="1336630"/>
                  <a:pt x="6034435" y="1312749"/>
                  <a:pt x="6003636" y="1311564"/>
                </a:cubicBezTo>
                <a:lnTo>
                  <a:pt x="5763491" y="1302327"/>
                </a:lnTo>
                <a:cubicBezTo>
                  <a:pt x="5754255" y="1293091"/>
                  <a:pt x="5742263" y="1285959"/>
                  <a:pt x="5735782" y="1274618"/>
                </a:cubicBezTo>
                <a:cubicBezTo>
                  <a:pt x="5731766" y="1267591"/>
                  <a:pt x="5717868" y="1194286"/>
                  <a:pt x="5717309" y="1191491"/>
                </a:cubicBezTo>
                <a:lnTo>
                  <a:pt x="5726545" y="1089891"/>
                </a:lnTo>
                <a:lnTo>
                  <a:pt x="5726545" y="969818"/>
                </a:lnTo>
                <a:lnTo>
                  <a:pt x="5745018" y="1228436"/>
                </a:lnTo>
                <a:close/>
              </a:path>
            </a:pathLst>
          </a:custGeom>
          <a:solidFill>
            <a:srgbClr val="002060">
              <a:alpha val="56000"/>
            </a:srgbClr>
          </a:solidFill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431609" y="2884714"/>
            <a:ext cx="3753498" cy="1516004"/>
          </a:xfrm>
          <a:custGeom>
            <a:avLst/>
            <a:gdLst>
              <a:gd name="connsiteX0" fmla="*/ 31534 w 3753498"/>
              <a:gd name="connsiteY0" fmla="*/ 620486 h 1516004"/>
              <a:gd name="connsiteX1" fmla="*/ 31534 w 3753498"/>
              <a:gd name="connsiteY1" fmla="*/ 620486 h 1516004"/>
              <a:gd name="connsiteX2" fmla="*/ 107734 w 3753498"/>
              <a:gd name="connsiteY2" fmla="*/ 500743 h 1516004"/>
              <a:gd name="connsiteX3" fmla="*/ 140391 w 3753498"/>
              <a:gd name="connsiteY3" fmla="*/ 478972 h 1516004"/>
              <a:gd name="connsiteX4" fmla="*/ 162162 w 3753498"/>
              <a:gd name="connsiteY4" fmla="*/ 457200 h 1516004"/>
              <a:gd name="connsiteX5" fmla="*/ 227477 w 3753498"/>
              <a:gd name="connsiteY5" fmla="*/ 435429 h 1516004"/>
              <a:gd name="connsiteX6" fmla="*/ 260134 w 3753498"/>
              <a:gd name="connsiteY6" fmla="*/ 424543 h 1516004"/>
              <a:gd name="connsiteX7" fmla="*/ 543162 w 3753498"/>
              <a:gd name="connsiteY7" fmla="*/ 402772 h 1516004"/>
              <a:gd name="connsiteX8" fmla="*/ 575820 w 3753498"/>
              <a:gd name="connsiteY8" fmla="*/ 391886 h 1516004"/>
              <a:gd name="connsiteX9" fmla="*/ 641134 w 3753498"/>
              <a:gd name="connsiteY9" fmla="*/ 359229 h 1516004"/>
              <a:gd name="connsiteX10" fmla="*/ 695562 w 3753498"/>
              <a:gd name="connsiteY10" fmla="*/ 326572 h 1516004"/>
              <a:gd name="connsiteX11" fmla="*/ 749991 w 3753498"/>
              <a:gd name="connsiteY11" fmla="*/ 293915 h 1516004"/>
              <a:gd name="connsiteX12" fmla="*/ 804420 w 3753498"/>
              <a:gd name="connsiteY12" fmla="*/ 250372 h 1516004"/>
              <a:gd name="connsiteX13" fmla="*/ 869734 w 3753498"/>
              <a:gd name="connsiteY13" fmla="*/ 228600 h 1516004"/>
              <a:gd name="connsiteX14" fmla="*/ 1011248 w 3753498"/>
              <a:gd name="connsiteY14" fmla="*/ 239486 h 1516004"/>
              <a:gd name="connsiteX15" fmla="*/ 1033020 w 3753498"/>
              <a:gd name="connsiteY15" fmla="*/ 261257 h 1516004"/>
              <a:gd name="connsiteX16" fmla="*/ 1065677 w 3753498"/>
              <a:gd name="connsiteY16" fmla="*/ 283029 h 1516004"/>
              <a:gd name="connsiteX17" fmla="*/ 1098334 w 3753498"/>
              <a:gd name="connsiteY17" fmla="*/ 293915 h 1516004"/>
              <a:gd name="connsiteX18" fmla="*/ 1130991 w 3753498"/>
              <a:gd name="connsiteY18" fmla="*/ 315686 h 1516004"/>
              <a:gd name="connsiteX19" fmla="*/ 1163648 w 3753498"/>
              <a:gd name="connsiteY19" fmla="*/ 326572 h 1516004"/>
              <a:gd name="connsiteX20" fmla="*/ 1196305 w 3753498"/>
              <a:gd name="connsiteY20" fmla="*/ 348343 h 1516004"/>
              <a:gd name="connsiteX21" fmla="*/ 1272505 w 3753498"/>
              <a:gd name="connsiteY21" fmla="*/ 381000 h 1516004"/>
              <a:gd name="connsiteX22" fmla="*/ 1305162 w 3753498"/>
              <a:gd name="connsiteY22" fmla="*/ 402772 h 1516004"/>
              <a:gd name="connsiteX23" fmla="*/ 1381362 w 3753498"/>
              <a:gd name="connsiteY23" fmla="*/ 435429 h 1516004"/>
              <a:gd name="connsiteX24" fmla="*/ 1446677 w 3753498"/>
              <a:gd name="connsiteY24" fmla="*/ 446315 h 1516004"/>
              <a:gd name="connsiteX25" fmla="*/ 1533762 w 3753498"/>
              <a:gd name="connsiteY25" fmla="*/ 435429 h 1516004"/>
              <a:gd name="connsiteX26" fmla="*/ 1599077 w 3753498"/>
              <a:gd name="connsiteY26" fmla="*/ 391886 h 1516004"/>
              <a:gd name="connsiteX27" fmla="*/ 1620848 w 3753498"/>
              <a:gd name="connsiteY27" fmla="*/ 359229 h 1516004"/>
              <a:gd name="connsiteX28" fmla="*/ 1675277 w 3753498"/>
              <a:gd name="connsiteY28" fmla="*/ 315686 h 1516004"/>
              <a:gd name="connsiteX29" fmla="*/ 1707934 w 3753498"/>
              <a:gd name="connsiteY29" fmla="*/ 250372 h 1516004"/>
              <a:gd name="connsiteX30" fmla="*/ 1751477 w 3753498"/>
              <a:gd name="connsiteY30" fmla="*/ 195943 h 1516004"/>
              <a:gd name="connsiteX31" fmla="*/ 1816791 w 3753498"/>
              <a:gd name="connsiteY31" fmla="*/ 174172 h 1516004"/>
              <a:gd name="connsiteX32" fmla="*/ 1882105 w 3753498"/>
              <a:gd name="connsiteY32" fmla="*/ 130629 h 1516004"/>
              <a:gd name="connsiteX33" fmla="*/ 1925648 w 3753498"/>
              <a:gd name="connsiteY33" fmla="*/ 108857 h 1516004"/>
              <a:gd name="connsiteX34" fmla="*/ 1947420 w 3753498"/>
              <a:gd name="connsiteY34" fmla="*/ 87086 h 1516004"/>
              <a:gd name="connsiteX35" fmla="*/ 2012734 w 3753498"/>
              <a:gd name="connsiteY35" fmla="*/ 54429 h 1516004"/>
              <a:gd name="connsiteX36" fmla="*/ 2099820 w 3753498"/>
              <a:gd name="connsiteY36" fmla="*/ 10886 h 1516004"/>
              <a:gd name="connsiteX37" fmla="*/ 2132477 w 3753498"/>
              <a:gd name="connsiteY37" fmla="*/ 0 h 1516004"/>
              <a:gd name="connsiteX38" fmla="*/ 2197791 w 3753498"/>
              <a:gd name="connsiteY38" fmla="*/ 32657 h 1516004"/>
              <a:gd name="connsiteX39" fmla="*/ 2219562 w 3753498"/>
              <a:gd name="connsiteY39" fmla="*/ 54429 h 1516004"/>
              <a:gd name="connsiteX40" fmla="*/ 2252220 w 3753498"/>
              <a:gd name="connsiteY40" fmla="*/ 76200 h 1516004"/>
              <a:gd name="connsiteX41" fmla="*/ 2273991 w 3753498"/>
              <a:gd name="connsiteY41" fmla="*/ 97972 h 1516004"/>
              <a:gd name="connsiteX42" fmla="*/ 2306648 w 3753498"/>
              <a:gd name="connsiteY42" fmla="*/ 119743 h 1516004"/>
              <a:gd name="connsiteX43" fmla="*/ 2328420 w 3753498"/>
              <a:gd name="connsiteY43" fmla="*/ 141515 h 1516004"/>
              <a:gd name="connsiteX44" fmla="*/ 2371962 w 3753498"/>
              <a:gd name="connsiteY44" fmla="*/ 174172 h 1516004"/>
              <a:gd name="connsiteX45" fmla="*/ 2393734 w 3753498"/>
              <a:gd name="connsiteY45" fmla="*/ 195943 h 1516004"/>
              <a:gd name="connsiteX46" fmla="*/ 2459048 w 3753498"/>
              <a:gd name="connsiteY46" fmla="*/ 239486 h 1516004"/>
              <a:gd name="connsiteX47" fmla="*/ 2480820 w 3753498"/>
              <a:gd name="connsiteY47" fmla="*/ 261257 h 1516004"/>
              <a:gd name="connsiteX48" fmla="*/ 2546134 w 3753498"/>
              <a:gd name="connsiteY48" fmla="*/ 304800 h 1516004"/>
              <a:gd name="connsiteX49" fmla="*/ 2567905 w 3753498"/>
              <a:gd name="connsiteY49" fmla="*/ 326572 h 1516004"/>
              <a:gd name="connsiteX50" fmla="*/ 2611448 w 3753498"/>
              <a:gd name="connsiteY50" fmla="*/ 337457 h 1516004"/>
              <a:gd name="connsiteX51" fmla="*/ 2676762 w 3753498"/>
              <a:gd name="connsiteY51" fmla="*/ 370115 h 1516004"/>
              <a:gd name="connsiteX52" fmla="*/ 2709420 w 3753498"/>
              <a:gd name="connsiteY52" fmla="*/ 391886 h 1516004"/>
              <a:gd name="connsiteX53" fmla="*/ 2742077 w 3753498"/>
              <a:gd name="connsiteY53" fmla="*/ 402772 h 1516004"/>
              <a:gd name="connsiteX54" fmla="*/ 3144848 w 3753498"/>
              <a:gd name="connsiteY54" fmla="*/ 391886 h 1516004"/>
              <a:gd name="connsiteX55" fmla="*/ 3188391 w 3753498"/>
              <a:gd name="connsiteY55" fmla="*/ 370115 h 1516004"/>
              <a:gd name="connsiteX56" fmla="*/ 3221048 w 3753498"/>
              <a:gd name="connsiteY56" fmla="*/ 359229 h 1516004"/>
              <a:gd name="connsiteX57" fmla="*/ 3242820 w 3753498"/>
              <a:gd name="connsiteY57" fmla="*/ 337457 h 1516004"/>
              <a:gd name="connsiteX58" fmla="*/ 3253705 w 3753498"/>
              <a:gd name="connsiteY58" fmla="*/ 304800 h 1516004"/>
              <a:gd name="connsiteX59" fmla="*/ 3286362 w 3753498"/>
              <a:gd name="connsiteY59" fmla="*/ 293915 h 1516004"/>
              <a:gd name="connsiteX60" fmla="*/ 3329905 w 3753498"/>
              <a:gd name="connsiteY60" fmla="*/ 370115 h 1516004"/>
              <a:gd name="connsiteX61" fmla="*/ 3351677 w 3753498"/>
              <a:gd name="connsiteY61" fmla="*/ 402772 h 1516004"/>
              <a:gd name="connsiteX62" fmla="*/ 3645591 w 3753498"/>
              <a:gd name="connsiteY62" fmla="*/ 435429 h 1516004"/>
              <a:gd name="connsiteX63" fmla="*/ 3678248 w 3753498"/>
              <a:gd name="connsiteY63" fmla="*/ 446315 h 1516004"/>
              <a:gd name="connsiteX64" fmla="*/ 3700020 w 3753498"/>
              <a:gd name="connsiteY64" fmla="*/ 468086 h 1516004"/>
              <a:gd name="connsiteX65" fmla="*/ 3732677 w 3753498"/>
              <a:gd name="connsiteY65" fmla="*/ 489857 h 1516004"/>
              <a:gd name="connsiteX66" fmla="*/ 3732677 w 3753498"/>
              <a:gd name="connsiteY66" fmla="*/ 566057 h 1516004"/>
              <a:gd name="connsiteX67" fmla="*/ 3700020 w 3753498"/>
              <a:gd name="connsiteY67" fmla="*/ 587829 h 1516004"/>
              <a:gd name="connsiteX68" fmla="*/ 3656477 w 3753498"/>
              <a:gd name="connsiteY68" fmla="*/ 631372 h 1516004"/>
              <a:gd name="connsiteX69" fmla="*/ 3569391 w 3753498"/>
              <a:gd name="connsiteY69" fmla="*/ 620486 h 1516004"/>
              <a:gd name="connsiteX70" fmla="*/ 3536734 w 3753498"/>
              <a:gd name="connsiteY70" fmla="*/ 598715 h 1516004"/>
              <a:gd name="connsiteX71" fmla="*/ 3504077 w 3753498"/>
              <a:gd name="connsiteY71" fmla="*/ 587829 h 1516004"/>
              <a:gd name="connsiteX72" fmla="*/ 3373448 w 3753498"/>
              <a:gd name="connsiteY72" fmla="*/ 598715 h 1516004"/>
              <a:gd name="connsiteX73" fmla="*/ 3286362 w 3753498"/>
              <a:gd name="connsiteY73" fmla="*/ 631372 h 1516004"/>
              <a:gd name="connsiteX74" fmla="*/ 3253705 w 3753498"/>
              <a:gd name="connsiteY74" fmla="*/ 642257 h 1516004"/>
              <a:gd name="connsiteX75" fmla="*/ 3231934 w 3753498"/>
              <a:gd name="connsiteY75" fmla="*/ 664029 h 1516004"/>
              <a:gd name="connsiteX76" fmla="*/ 3123077 w 3753498"/>
              <a:gd name="connsiteY76" fmla="*/ 696686 h 1516004"/>
              <a:gd name="connsiteX77" fmla="*/ 3090420 w 3753498"/>
              <a:gd name="connsiteY77" fmla="*/ 718457 h 1516004"/>
              <a:gd name="connsiteX78" fmla="*/ 3035991 w 3753498"/>
              <a:gd name="connsiteY78" fmla="*/ 762000 h 1516004"/>
              <a:gd name="connsiteX79" fmla="*/ 3003334 w 3753498"/>
              <a:gd name="connsiteY79" fmla="*/ 772886 h 1516004"/>
              <a:gd name="connsiteX80" fmla="*/ 2992448 w 3753498"/>
              <a:gd name="connsiteY80" fmla="*/ 805543 h 1516004"/>
              <a:gd name="connsiteX81" fmla="*/ 3025105 w 3753498"/>
              <a:gd name="connsiteY81" fmla="*/ 936172 h 1516004"/>
              <a:gd name="connsiteX82" fmla="*/ 3035991 w 3753498"/>
              <a:gd name="connsiteY82" fmla="*/ 968829 h 1516004"/>
              <a:gd name="connsiteX83" fmla="*/ 3046877 w 3753498"/>
              <a:gd name="connsiteY83" fmla="*/ 1034143 h 1516004"/>
              <a:gd name="connsiteX84" fmla="*/ 3035991 w 3753498"/>
              <a:gd name="connsiteY84" fmla="*/ 1110343 h 1516004"/>
              <a:gd name="connsiteX85" fmla="*/ 3003334 w 3753498"/>
              <a:gd name="connsiteY85" fmla="*/ 1132115 h 1516004"/>
              <a:gd name="connsiteX86" fmla="*/ 2981562 w 3753498"/>
              <a:gd name="connsiteY86" fmla="*/ 1153886 h 1516004"/>
              <a:gd name="connsiteX87" fmla="*/ 2948905 w 3753498"/>
              <a:gd name="connsiteY87" fmla="*/ 1175657 h 1516004"/>
              <a:gd name="connsiteX88" fmla="*/ 2883591 w 3753498"/>
              <a:gd name="connsiteY88" fmla="*/ 1240972 h 1516004"/>
              <a:gd name="connsiteX89" fmla="*/ 2850934 w 3753498"/>
              <a:gd name="connsiteY89" fmla="*/ 1273629 h 1516004"/>
              <a:gd name="connsiteX90" fmla="*/ 2829162 w 3753498"/>
              <a:gd name="connsiteY90" fmla="*/ 1306286 h 1516004"/>
              <a:gd name="connsiteX91" fmla="*/ 2796505 w 3753498"/>
              <a:gd name="connsiteY91" fmla="*/ 1328057 h 1516004"/>
              <a:gd name="connsiteX92" fmla="*/ 2731191 w 3753498"/>
              <a:gd name="connsiteY92" fmla="*/ 1349829 h 1516004"/>
              <a:gd name="connsiteX93" fmla="*/ 2611448 w 3753498"/>
              <a:gd name="connsiteY93" fmla="*/ 1338943 h 1516004"/>
              <a:gd name="connsiteX94" fmla="*/ 2578791 w 3753498"/>
              <a:gd name="connsiteY94" fmla="*/ 1317172 h 1516004"/>
              <a:gd name="connsiteX95" fmla="*/ 2502591 w 3753498"/>
              <a:gd name="connsiteY95" fmla="*/ 1273629 h 1516004"/>
              <a:gd name="connsiteX96" fmla="*/ 2480820 w 3753498"/>
              <a:gd name="connsiteY96" fmla="*/ 1251857 h 1516004"/>
              <a:gd name="connsiteX97" fmla="*/ 2437277 w 3753498"/>
              <a:gd name="connsiteY97" fmla="*/ 1240972 h 1516004"/>
              <a:gd name="connsiteX98" fmla="*/ 2415505 w 3753498"/>
              <a:gd name="connsiteY98" fmla="*/ 1219200 h 1516004"/>
              <a:gd name="connsiteX99" fmla="*/ 2339305 w 3753498"/>
              <a:gd name="connsiteY99" fmla="*/ 1175657 h 1516004"/>
              <a:gd name="connsiteX100" fmla="*/ 2306648 w 3753498"/>
              <a:gd name="connsiteY100" fmla="*/ 1153886 h 1516004"/>
              <a:gd name="connsiteX101" fmla="*/ 2263105 w 3753498"/>
              <a:gd name="connsiteY101" fmla="*/ 1099457 h 1516004"/>
              <a:gd name="connsiteX102" fmla="*/ 2230448 w 3753498"/>
              <a:gd name="connsiteY102" fmla="*/ 1088572 h 1516004"/>
              <a:gd name="connsiteX103" fmla="*/ 2165134 w 3753498"/>
              <a:gd name="connsiteY103" fmla="*/ 1045029 h 1516004"/>
              <a:gd name="connsiteX104" fmla="*/ 2132477 w 3753498"/>
              <a:gd name="connsiteY104" fmla="*/ 1023257 h 1516004"/>
              <a:gd name="connsiteX105" fmla="*/ 2045391 w 3753498"/>
              <a:gd name="connsiteY105" fmla="*/ 1001486 h 1516004"/>
              <a:gd name="connsiteX106" fmla="*/ 1980077 w 3753498"/>
              <a:gd name="connsiteY106" fmla="*/ 1012372 h 1516004"/>
              <a:gd name="connsiteX107" fmla="*/ 1947420 w 3753498"/>
              <a:gd name="connsiteY107" fmla="*/ 1034143 h 1516004"/>
              <a:gd name="connsiteX108" fmla="*/ 1914762 w 3753498"/>
              <a:gd name="connsiteY108" fmla="*/ 1045029 h 1516004"/>
              <a:gd name="connsiteX109" fmla="*/ 1838562 w 3753498"/>
              <a:gd name="connsiteY109" fmla="*/ 1077686 h 1516004"/>
              <a:gd name="connsiteX110" fmla="*/ 1697048 w 3753498"/>
              <a:gd name="connsiteY110" fmla="*/ 1066800 h 1516004"/>
              <a:gd name="connsiteX111" fmla="*/ 1664391 w 3753498"/>
              <a:gd name="connsiteY111" fmla="*/ 1055915 h 1516004"/>
              <a:gd name="connsiteX112" fmla="*/ 1479334 w 3753498"/>
              <a:gd name="connsiteY112" fmla="*/ 1066800 h 1516004"/>
              <a:gd name="connsiteX113" fmla="*/ 1424905 w 3753498"/>
              <a:gd name="connsiteY113" fmla="*/ 1110343 h 1516004"/>
              <a:gd name="connsiteX114" fmla="*/ 1381362 w 3753498"/>
              <a:gd name="connsiteY114" fmla="*/ 1153886 h 1516004"/>
              <a:gd name="connsiteX115" fmla="*/ 1283391 w 3753498"/>
              <a:gd name="connsiteY115" fmla="*/ 1230086 h 1516004"/>
              <a:gd name="connsiteX116" fmla="*/ 1239848 w 3753498"/>
              <a:gd name="connsiteY116" fmla="*/ 1338943 h 1516004"/>
              <a:gd name="connsiteX117" fmla="*/ 1228962 w 3753498"/>
              <a:gd name="connsiteY117" fmla="*/ 1371600 h 1516004"/>
              <a:gd name="connsiteX118" fmla="*/ 1207191 w 3753498"/>
              <a:gd name="connsiteY118" fmla="*/ 1404257 h 1516004"/>
              <a:gd name="connsiteX119" fmla="*/ 1196305 w 3753498"/>
              <a:gd name="connsiteY119" fmla="*/ 1436915 h 1516004"/>
              <a:gd name="connsiteX120" fmla="*/ 1174534 w 3753498"/>
              <a:gd name="connsiteY120" fmla="*/ 1469572 h 1516004"/>
              <a:gd name="connsiteX121" fmla="*/ 1130991 w 3753498"/>
              <a:gd name="connsiteY121" fmla="*/ 1513115 h 1516004"/>
              <a:gd name="connsiteX122" fmla="*/ 1054791 w 3753498"/>
              <a:gd name="connsiteY122" fmla="*/ 1502229 h 1516004"/>
              <a:gd name="connsiteX123" fmla="*/ 1011248 w 3753498"/>
              <a:gd name="connsiteY123" fmla="*/ 1436915 h 1516004"/>
              <a:gd name="connsiteX124" fmla="*/ 1000362 w 3753498"/>
              <a:gd name="connsiteY124" fmla="*/ 1404257 h 1516004"/>
              <a:gd name="connsiteX125" fmla="*/ 924162 w 3753498"/>
              <a:gd name="connsiteY125" fmla="*/ 1317172 h 1516004"/>
              <a:gd name="connsiteX126" fmla="*/ 902391 w 3753498"/>
              <a:gd name="connsiteY126" fmla="*/ 1295400 h 1516004"/>
              <a:gd name="connsiteX127" fmla="*/ 837077 w 3753498"/>
              <a:gd name="connsiteY127" fmla="*/ 1251857 h 1516004"/>
              <a:gd name="connsiteX128" fmla="*/ 739105 w 3753498"/>
              <a:gd name="connsiteY128" fmla="*/ 1240972 h 1516004"/>
              <a:gd name="connsiteX129" fmla="*/ 706448 w 3753498"/>
              <a:gd name="connsiteY129" fmla="*/ 1230086 h 1516004"/>
              <a:gd name="connsiteX130" fmla="*/ 684677 w 3753498"/>
              <a:gd name="connsiteY130" fmla="*/ 1197429 h 1516004"/>
              <a:gd name="connsiteX131" fmla="*/ 662905 w 3753498"/>
              <a:gd name="connsiteY131" fmla="*/ 1175657 h 1516004"/>
              <a:gd name="connsiteX132" fmla="*/ 652020 w 3753498"/>
              <a:gd name="connsiteY132" fmla="*/ 1143000 h 1516004"/>
              <a:gd name="connsiteX133" fmla="*/ 630248 w 3753498"/>
              <a:gd name="connsiteY133" fmla="*/ 1121229 h 1516004"/>
              <a:gd name="connsiteX134" fmla="*/ 347220 w 3753498"/>
              <a:gd name="connsiteY134" fmla="*/ 1088572 h 1516004"/>
              <a:gd name="connsiteX135" fmla="*/ 281905 w 3753498"/>
              <a:gd name="connsiteY135" fmla="*/ 1045029 h 1516004"/>
              <a:gd name="connsiteX136" fmla="*/ 194820 w 3753498"/>
              <a:gd name="connsiteY136" fmla="*/ 979715 h 1516004"/>
              <a:gd name="connsiteX137" fmla="*/ 162162 w 3753498"/>
              <a:gd name="connsiteY137" fmla="*/ 968829 h 1516004"/>
              <a:gd name="connsiteX138" fmla="*/ 64191 w 3753498"/>
              <a:gd name="connsiteY138" fmla="*/ 914400 h 1516004"/>
              <a:gd name="connsiteX139" fmla="*/ 42420 w 3753498"/>
              <a:gd name="connsiteY139" fmla="*/ 881743 h 1516004"/>
              <a:gd name="connsiteX140" fmla="*/ 20648 w 3753498"/>
              <a:gd name="connsiteY140" fmla="*/ 642257 h 1516004"/>
              <a:gd name="connsiteX141" fmla="*/ 85962 w 3753498"/>
              <a:gd name="connsiteY141" fmla="*/ 511629 h 1516004"/>
              <a:gd name="connsiteX142" fmla="*/ 96848 w 3753498"/>
              <a:gd name="connsiteY142" fmla="*/ 511629 h 1516004"/>
              <a:gd name="connsiteX143" fmla="*/ 42420 w 3753498"/>
              <a:gd name="connsiteY143" fmla="*/ 566057 h 1516004"/>
              <a:gd name="connsiteX144" fmla="*/ 31534 w 3753498"/>
              <a:gd name="connsiteY144" fmla="*/ 522515 h 1516004"/>
              <a:gd name="connsiteX145" fmla="*/ 42420 w 3753498"/>
              <a:gd name="connsiteY145" fmla="*/ 544286 h 1516004"/>
              <a:gd name="connsiteX146" fmla="*/ 31534 w 3753498"/>
              <a:gd name="connsiteY146" fmla="*/ 620486 h 15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3753498" h="1516004">
                <a:moveTo>
                  <a:pt x="31534" y="620486"/>
                </a:moveTo>
                <a:lnTo>
                  <a:pt x="31534" y="620486"/>
                </a:lnTo>
                <a:cubicBezTo>
                  <a:pt x="56934" y="580572"/>
                  <a:pt x="68369" y="526986"/>
                  <a:pt x="107734" y="500743"/>
                </a:cubicBezTo>
                <a:cubicBezTo>
                  <a:pt x="118620" y="493486"/>
                  <a:pt x="130175" y="487145"/>
                  <a:pt x="140391" y="478972"/>
                </a:cubicBezTo>
                <a:cubicBezTo>
                  <a:pt x="148405" y="472561"/>
                  <a:pt x="152982" y="461790"/>
                  <a:pt x="162162" y="457200"/>
                </a:cubicBezTo>
                <a:cubicBezTo>
                  <a:pt x="182688" y="446937"/>
                  <a:pt x="205705" y="442686"/>
                  <a:pt x="227477" y="435429"/>
                </a:cubicBezTo>
                <a:cubicBezTo>
                  <a:pt x="238363" y="431800"/>
                  <a:pt x="248882" y="426793"/>
                  <a:pt x="260134" y="424543"/>
                </a:cubicBezTo>
                <a:cubicBezTo>
                  <a:pt x="389367" y="398695"/>
                  <a:pt x="296081" y="414537"/>
                  <a:pt x="543162" y="402772"/>
                </a:cubicBezTo>
                <a:cubicBezTo>
                  <a:pt x="554048" y="399143"/>
                  <a:pt x="565557" y="397018"/>
                  <a:pt x="575820" y="391886"/>
                </a:cubicBezTo>
                <a:cubicBezTo>
                  <a:pt x="660233" y="349680"/>
                  <a:pt x="559046" y="386592"/>
                  <a:pt x="641134" y="359229"/>
                </a:cubicBezTo>
                <a:cubicBezTo>
                  <a:pt x="696295" y="304065"/>
                  <a:pt x="624908" y="368964"/>
                  <a:pt x="695562" y="326572"/>
                </a:cubicBezTo>
                <a:cubicBezTo>
                  <a:pt x="770275" y="281745"/>
                  <a:pt x="657481" y="324750"/>
                  <a:pt x="749991" y="293915"/>
                </a:cubicBezTo>
                <a:cubicBezTo>
                  <a:pt x="768089" y="275816"/>
                  <a:pt x="779698" y="261360"/>
                  <a:pt x="804420" y="250372"/>
                </a:cubicBezTo>
                <a:cubicBezTo>
                  <a:pt x="825391" y="241052"/>
                  <a:pt x="869734" y="228600"/>
                  <a:pt x="869734" y="228600"/>
                </a:cubicBezTo>
                <a:cubicBezTo>
                  <a:pt x="916905" y="232229"/>
                  <a:pt x="964856" y="230208"/>
                  <a:pt x="1011248" y="239486"/>
                </a:cubicBezTo>
                <a:cubicBezTo>
                  <a:pt x="1021312" y="241499"/>
                  <a:pt x="1025006" y="254846"/>
                  <a:pt x="1033020" y="261257"/>
                </a:cubicBezTo>
                <a:cubicBezTo>
                  <a:pt x="1043236" y="269430"/>
                  <a:pt x="1053975" y="277178"/>
                  <a:pt x="1065677" y="283029"/>
                </a:cubicBezTo>
                <a:cubicBezTo>
                  <a:pt x="1075940" y="288161"/>
                  <a:pt x="1088071" y="288783"/>
                  <a:pt x="1098334" y="293915"/>
                </a:cubicBezTo>
                <a:cubicBezTo>
                  <a:pt x="1110036" y="299766"/>
                  <a:pt x="1119289" y="309835"/>
                  <a:pt x="1130991" y="315686"/>
                </a:cubicBezTo>
                <a:cubicBezTo>
                  <a:pt x="1141254" y="320818"/>
                  <a:pt x="1153385" y="321440"/>
                  <a:pt x="1163648" y="326572"/>
                </a:cubicBezTo>
                <a:cubicBezTo>
                  <a:pt x="1175350" y="332423"/>
                  <a:pt x="1184946" y="341852"/>
                  <a:pt x="1196305" y="348343"/>
                </a:cubicBezTo>
                <a:cubicBezTo>
                  <a:pt x="1233973" y="369868"/>
                  <a:pt x="1235864" y="368787"/>
                  <a:pt x="1272505" y="381000"/>
                </a:cubicBezTo>
                <a:cubicBezTo>
                  <a:pt x="1283391" y="388257"/>
                  <a:pt x="1293803" y="396281"/>
                  <a:pt x="1305162" y="402772"/>
                </a:cubicBezTo>
                <a:cubicBezTo>
                  <a:pt x="1326337" y="414872"/>
                  <a:pt x="1356384" y="429878"/>
                  <a:pt x="1381362" y="435429"/>
                </a:cubicBezTo>
                <a:cubicBezTo>
                  <a:pt x="1402908" y="440217"/>
                  <a:pt x="1424905" y="442686"/>
                  <a:pt x="1446677" y="446315"/>
                </a:cubicBezTo>
                <a:cubicBezTo>
                  <a:pt x="1475705" y="442686"/>
                  <a:pt x="1506212" y="445268"/>
                  <a:pt x="1533762" y="435429"/>
                </a:cubicBezTo>
                <a:cubicBezTo>
                  <a:pt x="1558404" y="426628"/>
                  <a:pt x="1599077" y="391886"/>
                  <a:pt x="1599077" y="391886"/>
                </a:cubicBezTo>
                <a:cubicBezTo>
                  <a:pt x="1606334" y="381000"/>
                  <a:pt x="1612675" y="369445"/>
                  <a:pt x="1620848" y="359229"/>
                </a:cubicBezTo>
                <a:cubicBezTo>
                  <a:pt x="1638575" y="337070"/>
                  <a:pt x="1651028" y="331852"/>
                  <a:pt x="1675277" y="315686"/>
                </a:cubicBezTo>
                <a:cubicBezTo>
                  <a:pt x="1692938" y="245036"/>
                  <a:pt x="1672642" y="294487"/>
                  <a:pt x="1707934" y="250372"/>
                </a:cubicBezTo>
                <a:cubicBezTo>
                  <a:pt x="1718190" y="237552"/>
                  <a:pt x="1733953" y="204705"/>
                  <a:pt x="1751477" y="195943"/>
                </a:cubicBezTo>
                <a:cubicBezTo>
                  <a:pt x="1772003" y="185680"/>
                  <a:pt x="1816791" y="174172"/>
                  <a:pt x="1816791" y="174172"/>
                </a:cubicBezTo>
                <a:cubicBezTo>
                  <a:pt x="1838562" y="159658"/>
                  <a:pt x="1858702" y="142331"/>
                  <a:pt x="1882105" y="130629"/>
                </a:cubicBezTo>
                <a:cubicBezTo>
                  <a:pt x="1896619" y="123372"/>
                  <a:pt x="1912146" y="117858"/>
                  <a:pt x="1925648" y="108857"/>
                </a:cubicBezTo>
                <a:cubicBezTo>
                  <a:pt x="1934188" y="103164"/>
                  <a:pt x="1939406" y="93497"/>
                  <a:pt x="1947420" y="87086"/>
                </a:cubicBezTo>
                <a:cubicBezTo>
                  <a:pt x="1977566" y="62970"/>
                  <a:pt x="1978241" y="65927"/>
                  <a:pt x="2012734" y="54429"/>
                </a:cubicBezTo>
                <a:cubicBezTo>
                  <a:pt x="2050733" y="16429"/>
                  <a:pt x="2024768" y="35903"/>
                  <a:pt x="2099820" y="10886"/>
                </a:cubicBezTo>
                <a:lnTo>
                  <a:pt x="2132477" y="0"/>
                </a:lnTo>
                <a:cubicBezTo>
                  <a:pt x="2166968" y="11497"/>
                  <a:pt x="2167647" y="8541"/>
                  <a:pt x="2197791" y="32657"/>
                </a:cubicBezTo>
                <a:cubicBezTo>
                  <a:pt x="2205805" y="39068"/>
                  <a:pt x="2211548" y="48018"/>
                  <a:pt x="2219562" y="54429"/>
                </a:cubicBezTo>
                <a:cubicBezTo>
                  <a:pt x="2229778" y="62602"/>
                  <a:pt x="2242004" y="68027"/>
                  <a:pt x="2252220" y="76200"/>
                </a:cubicBezTo>
                <a:cubicBezTo>
                  <a:pt x="2260234" y="82611"/>
                  <a:pt x="2265977" y="91561"/>
                  <a:pt x="2273991" y="97972"/>
                </a:cubicBezTo>
                <a:cubicBezTo>
                  <a:pt x="2284207" y="106145"/>
                  <a:pt x="2296432" y="111570"/>
                  <a:pt x="2306648" y="119743"/>
                </a:cubicBezTo>
                <a:cubicBezTo>
                  <a:pt x="2314662" y="126154"/>
                  <a:pt x="2320535" y="134944"/>
                  <a:pt x="2328420" y="141515"/>
                </a:cubicBezTo>
                <a:cubicBezTo>
                  <a:pt x="2342357" y="153130"/>
                  <a:pt x="2358024" y="162557"/>
                  <a:pt x="2371962" y="174172"/>
                </a:cubicBezTo>
                <a:cubicBezTo>
                  <a:pt x="2379846" y="180742"/>
                  <a:pt x="2385523" y="189785"/>
                  <a:pt x="2393734" y="195943"/>
                </a:cubicBezTo>
                <a:cubicBezTo>
                  <a:pt x="2414667" y="211642"/>
                  <a:pt x="2440545" y="220984"/>
                  <a:pt x="2459048" y="239486"/>
                </a:cubicBezTo>
                <a:cubicBezTo>
                  <a:pt x="2466305" y="246743"/>
                  <a:pt x="2472609" y="255099"/>
                  <a:pt x="2480820" y="261257"/>
                </a:cubicBezTo>
                <a:cubicBezTo>
                  <a:pt x="2501753" y="276956"/>
                  <a:pt x="2527632" y="286297"/>
                  <a:pt x="2546134" y="304800"/>
                </a:cubicBezTo>
                <a:cubicBezTo>
                  <a:pt x="2553391" y="312057"/>
                  <a:pt x="2558725" y="321982"/>
                  <a:pt x="2567905" y="326572"/>
                </a:cubicBezTo>
                <a:cubicBezTo>
                  <a:pt x="2581286" y="333263"/>
                  <a:pt x="2596934" y="333829"/>
                  <a:pt x="2611448" y="337457"/>
                </a:cubicBezTo>
                <a:cubicBezTo>
                  <a:pt x="2655267" y="381276"/>
                  <a:pt x="2606546" y="340023"/>
                  <a:pt x="2676762" y="370115"/>
                </a:cubicBezTo>
                <a:cubicBezTo>
                  <a:pt x="2688787" y="375269"/>
                  <a:pt x="2697718" y="386035"/>
                  <a:pt x="2709420" y="391886"/>
                </a:cubicBezTo>
                <a:cubicBezTo>
                  <a:pt x="2719683" y="397018"/>
                  <a:pt x="2731191" y="399143"/>
                  <a:pt x="2742077" y="402772"/>
                </a:cubicBezTo>
                <a:cubicBezTo>
                  <a:pt x="2876334" y="399143"/>
                  <a:pt x="3010900" y="401687"/>
                  <a:pt x="3144848" y="391886"/>
                </a:cubicBezTo>
                <a:cubicBezTo>
                  <a:pt x="3161032" y="390702"/>
                  <a:pt x="3173476" y="376507"/>
                  <a:pt x="3188391" y="370115"/>
                </a:cubicBezTo>
                <a:cubicBezTo>
                  <a:pt x="3198938" y="365595"/>
                  <a:pt x="3210162" y="362858"/>
                  <a:pt x="3221048" y="359229"/>
                </a:cubicBezTo>
                <a:cubicBezTo>
                  <a:pt x="3228305" y="351972"/>
                  <a:pt x="3237540" y="346258"/>
                  <a:pt x="3242820" y="337457"/>
                </a:cubicBezTo>
                <a:cubicBezTo>
                  <a:pt x="3248723" y="327618"/>
                  <a:pt x="3245591" y="312914"/>
                  <a:pt x="3253705" y="304800"/>
                </a:cubicBezTo>
                <a:cubicBezTo>
                  <a:pt x="3261819" y="296686"/>
                  <a:pt x="3275476" y="297543"/>
                  <a:pt x="3286362" y="293915"/>
                </a:cubicBezTo>
                <a:cubicBezTo>
                  <a:pt x="3339406" y="373479"/>
                  <a:pt x="3274660" y="273437"/>
                  <a:pt x="3329905" y="370115"/>
                </a:cubicBezTo>
                <a:cubicBezTo>
                  <a:pt x="3336396" y="381474"/>
                  <a:pt x="3340583" y="395838"/>
                  <a:pt x="3351677" y="402772"/>
                </a:cubicBezTo>
                <a:cubicBezTo>
                  <a:pt x="3419810" y="445354"/>
                  <a:pt x="3625274" y="434461"/>
                  <a:pt x="3645591" y="435429"/>
                </a:cubicBezTo>
                <a:cubicBezTo>
                  <a:pt x="3656477" y="439058"/>
                  <a:pt x="3668409" y="440411"/>
                  <a:pt x="3678248" y="446315"/>
                </a:cubicBezTo>
                <a:cubicBezTo>
                  <a:pt x="3687049" y="451595"/>
                  <a:pt x="3692006" y="461675"/>
                  <a:pt x="3700020" y="468086"/>
                </a:cubicBezTo>
                <a:cubicBezTo>
                  <a:pt x="3710236" y="476259"/>
                  <a:pt x="3721791" y="482600"/>
                  <a:pt x="3732677" y="489857"/>
                </a:cubicBezTo>
                <a:cubicBezTo>
                  <a:pt x="3739558" y="517382"/>
                  <a:pt x="3753498" y="540030"/>
                  <a:pt x="3732677" y="566057"/>
                </a:cubicBezTo>
                <a:cubicBezTo>
                  <a:pt x="3724504" y="576273"/>
                  <a:pt x="3709953" y="579315"/>
                  <a:pt x="3700020" y="587829"/>
                </a:cubicBezTo>
                <a:cubicBezTo>
                  <a:pt x="3684435" y="601187"/>
                  <a:pt x="3656477" y="631372"/>
                  <a:pt x="3656477" y="631372"/>
                </a:cubicBezTo>
                <a:cubicBezTo>
                  <a:pt x="3627448" y="627743"/>
                  <a:pt x="3597615" y="628183"/>
                  <a:pt x="3569391" y="620486"/>
                </a:cubicBezTo>
                <a:cubicBezTo>
                  <a:pt x="3556769" y="617044"/>
                  <a:pt x="3548436" y="604566"/>
                  <a:pt x="3536734" y="598715"/>
                </a:cubicBezTo>
                <a:cubicBezTo>
                  <a:pt x="3526471" y="593583"/>
                  <a:pt x="3514963" y="591458"/>
                  <a:pt x="3504077" y="587829"/>
                </a:cubicBezTo>
                <a:cubicBezTo>
                  <a:pt x="3460534" y="591458"/>
                  <a:pt x="3416805" y="593296"/>
                  <a:pt x="3373448" y="598715"/>
                </a:cubicBezTo>
                <a:cubicBezTo>
                  <a:pt x="3326220" y="604618"/>
                  <a:pt x="3330207" y="612581"/>
                  <a:pt x="3286362" y="631372"/>
                </a:cubicBezTo>
                <a:cubicBezTo>
                  <a:pt x="3275815" y="635892"/>
                  <a:pt x="3264591" y="638629"/>
                  <a:pt x="3253705" y="642257"/>
                </a:cubicBezTo>
                <a:cubicBezTo>
                  <a:pt x="3246448" y="649514"/>
                  <a:pt x="3241114" y="659439"/>
                  <a:pt x="3231934" y="664029"/>
                </a:cubicBezTo>
                <a:cubicBezTo>
                  <a:pt x="3171079" y="694458"/>
                  <a:pt x="3194990" y="648745"/>
                  <a:pt x="3123077" y="696686"/>
                </a:cubicBezTo>
                <a:cubicBezTo>
                  <a:pt x="3112191" y="703943"/>
                  <a:pt x="3100636" y="710284"/>
                  <a:pt x="3090420" y="718457"/>
                </a:cubicBezTo>
                <a:cubicBezTo>
                  <a:pt x="3056668" y="745458"/>
                  <a:pt x="3080666" y="739662"/>
                  <a:pt x="3035991" y="762000"/>
                </a:cubicBezTo>
                <a:cubicBezTo>
                  <a:pt x="3025728" y="767132"/>
                  <a:pt x="3014220" y="769257"/>
                  <a:pt x="3003334" y="772886"/>
                </a:cubicBezTo>
                <a:cubicBezTo>
                  <a:pt x="2999705" y="783772"/>
                  <a:pt x="2992448" y="794068"/>
                  <a:pt x="2992448" y="805543"/>
                </a:cubicBezTo>
                <a:cubicBezTo>
                  <a:pt x="2992448" y="849515"/>
                  <a:pt x="3011596" y="895646"/>
                  <a:pt x="3025105" y="936172"/>
                </a:cubicBezTo>
                <a:cubicBezTo>
                  <a:pt x="3028734" y="947058"/>
                  <a:pt x="3034105" y="957511"/>
                  <a:pt x="3035991" y="968829"/>
                </a:cubicBezTo>
                <a:lnTo>
                  <a:pt x="3046877" y="1034143"/>
                </a:lnTo>
                <a:cubicBezTo>
                  <a:pt x="3043248" y="1059543"/>
                  <a:pt x="3046412" y="1086897"/>
                  <a:pt x="3035991" y="1110343"/>
                </a:cubicBezTo>
                <a:cubicBezTo>
                  <a:pt x="3030677" y="1122298"/>
                  <a:pt x="3013550" y="1123942"/>
                  <a:pt x="3003334" y="1132115"/>
                </a:cubicBezTo>
                <a:cubicBezTo>
                  <a:pt x="2995320" y="1138526"/>
                  <a:pt x="2989576" y="1147475"/>
                  <a:pt x="2981562" y="1153886"/>
                </a:cubicBezTo>
                <a:cubicBezTo>
                  <a:pt x="2971346" y="1162059"/>
                  <a:pt x="2958838" y="1167143"/>
                  <a:pt x="2948905" y="1175657"/>
                </a:cubicBezTo>
                <a:cubicBezTo>
                  <a:pt x="2948884" y="1175675"/>
                  <a:pt x="2894486" y="1230077"/>
                  <a:pt x="2883591" y="1240972"/>
                </a:cubicBezTo>
                <a:cubicBezTo>
                  <a:pt x="2872705" y="1251858"/>
                  <a:pt x="2859474" y="1260820"/>
                  <a:pt x="2850934" y="1273629"/>
                </a:cubicBezTo>
                <a:cubicBezTo>
                  <a:pt x="2843677" y="1284515"/>
                  <a:pt x="2838413" y="1297035"/>
                  <a:pt x="2829162" y="1306286"/>
                </a:cubicBezTo>
                <a:cubicBezTo>
                  <a:pt x="2819911" y="1315537"/>
                  <a:pt x="2808460" y="1322744"/>
                  <a:pt x="2796505" y="1328057"/>
                </a:cubicBezTo>
                <a:cubicBezTo>
                  <a:pt x="2775534" y="1337378"/>
                  <a:pt x="2731191" y="1349829"/>
                  <a:pt x="2731191" y="1349829"/>
                </a:cubicBezTo>
                <a:cubicBezTo>
                  <a:pt x="2691277" y="1346200"/>
                  <a:pt x="2650637" y="1347341"/>
                  <a:pt x="2611448" y="1338943"/>
                </a:cubicBezTo>
                <a:cubicBezTo>
                  <a:pt x="2598656" y="1336202"/>
                  <a:pt x="2590150" y="1323663"/>
                  <a:pt x="2578791" y="1317172"/>
                </a:cubicBezTo>
                <a:cubicBezTo>
                  <a:pt x="2539688" y="1294827"/>
                  <a:pt x="2535737" y="1300146"/>
                  <a:pt x="2502591" y="1273629"/>
                </a:cubicBezTo>
                <a:cubicBezTo>
                  <a:pt x="2494577" y="1267218"/>
                  <a:pt x="2490000" y="1256447"/>
                  <a:pt x="2480820" y="1251857"/>
                </a:cubicBezTo>
                <a:cubicBezTo>
                  <a:pt x="2467439" y="1245166"/>
                  <a:pt x="2451791" y="1244600"/>
                  <a:pt x="2437277" y="1240972"/>
                </a:cubicBezTo>
                <a:cubicBezTo>
                  <a:pt x="2430020" y="1233715"/>
                  <a:pt x="2423519" y="1225611"/>
                  <a:pt x="2415505" y="1219200"/>
                </a:cubicBezTo>
                <a:cubicBezTo>
                  <a:pt x="2382357" y="1192682"/>
                  <a:pt x="2378411" y="1198003"/>
                  <a:pt x="2339305" y="1175657"/>
                </a:cubicBezTo>
                <a:cubicBezTo>
                  <a:pt x="2327946" y="1169166"/>
                  <a:pt x="2317534" y="1161143"/>
                  <a:pt x="2306648" y="1153886"/>
                </a:cubicBezTo>
                <a:cubicBezTo>
                  <a:pt x="2296759" y="1139053"/>
                  <a:pt x="2280340" y="1109798"/>
                  <a:pt x="2263105" y="1099457"/>
                </a:cubicBezTo>
                <a:cubicBezTo>
                  <a:pt x="2253266" y="1093554"/>
                  <a:pt x="2241334" y="1092200"/>
                  <a:pt x="2230448" y="1088572"/>
                </a:cubicBezTo>
                <a:lnTo>
                  <a:pt x="2165134" y="1045029"/>
                </a:lnTo>
                <a:cubicBezTo>
                  <a:pt x="2154248" y="1037772"/>
                  <a:pt x="2144889" y="1027394"/>
                  <a:pt x="2132477" y="1023257"/>
                </a:cubicBezTo>
                <a:cubicBezTo>
                  <a:pt x="2082267" y="1006521"/>
                  <a:pt x="2111072" y="1014622"/>
                  <a:pt x="2045391" y="1001486"/>
                </a:cubicBezTo>
                <a:cubicBezTo>
                  <a:pt x="2023620" y="1005115"/>
                  <a:pt x="2001016" y="1005392"/>
                  <a:pt x="1980077" y="1012372"/>
                </a:cubicBezTo>
                <a:cubicBezTo>
                  <a:pt x="1967665" y="1016509"/>
                  <a:pt x="1959122" y="1028292"/>
                  <a:pt x="1947420" y="1034143"/>
                </a:cubicBezTo>
                <a:cubicBezTo>
                  <a:pt x="1937157" y="1039275"/>
                  <a:pt x="1925309" y="1040509"/>
                  <a:pt x="1914762" y="1045029"/>
                </a:cubicBezTo>
                <a:cubicBezTo>
                  <a:pt x="1820601" y="1085384"/>
                  <a:pt x="1915152" y="1052156"/>
                  <a:pt x="1838562" y="1077686"/>
                </a:cubicBezTo>
                <a:cubicBezTo>
                  <a:pt x="1791391" y="1074057"/>
                  <a:pt x="1743993" y="1072668"/>
                  <a:pt x="1697048" y="1066800"/>
                </a:cubicBezTo>
                <a:cubicBezTo>
                  <a:pt x="1685662" y="1065377"/>
                  <a:pt x="1675865" y="1055915"/>
                  <a:pt x="1664391" y="1055915"/>
                </a:cubicBezTo>
                <a:cubicBezTo>
                  <a:pt x="1602599" y="1055915"/>
                  <a:pt x="1541020" y="1063172"/>
                  <a:pt x="1479334" y="1066800"/>
                </a:cubicBezTo>
                <a:cubicBezTo>
                  <a:pt x="1405219" y="1140915"/>
                  <a:pt x="1521031" y="1027950"/>
                  <a:pt x="1424905" y="1110343"/>
                </a:cubicBezTo>
                <a:cubicBezTo>
                  <a:pt x="1409320" y="1123701"/>
                  <a:pt x="1398441" y="1142500"/>
                  <a:pt x="1381362" y="1153886"/>
                </a:cubicBezTo>
                <a:cubicBezTo>
                  <a:pt x="1303239" y="1205968"/>
                  <a:pt x="1334550" y="1178927"/>
                  <a:pt x="1283391" y="1230086"/>
                </a:cubicBezTo>
                <a:cubicBezTo>
                  <a:pt x="1251357" y="1294155"/>
                  <a:pt x="1266752" y="1258234"/>
                  <a:pt x="1239848" y="1338943"/>
                </a:cubicBezTo>
                <a:cubicBezTo>
                  <a:pt x="1236219" y="1349829"/>
                  <a:pt x="1235327" y="1362053"/>
                  <a:pt x="1228962" y="1371600"/>
                </a:cubicBezTo>
                <a:cubicBezTo>
                  <a:pt x="1221705" y="1382486"/>
                  <a:pt x="1213042" y="1392555"/>
                  <a:pt x="1207191" y="1404257"/>
                </a:cubicBezTo>
                <a:cubicBezTo>
                  <a:pt x="1202059" y="1414520"/>
                  <a:pt x="1201437" y="1426652"/>
                  <a:pt x="1196305" y="1436915"/>
                </a:cubicBezTo>
                <a:cubicBezTo>
                  <a:pt x="1190454" y="1448617"/>
                  <a:pt x="1183048" y="1459639"/>
                  <a:pt x="1174534" y="1469572"/>
                </a:cubicBezTo>
                <a:cubicBezTo>
                  <a:pt x="1161176" y="1485157"/>
                  <a:pt x="1130991" y="1513115"/>
                  <a:pt x="1130991" y="1513115"/>
                </a:cubicBezTo>
                <a:cubicBezTo>
                  <a:pt x="1105591" y="1509486"/>
                  <a:pt x="1076438" y="1516004"/>
                  <a:pt x="1054791" y="1502229"/>
                </a:cubicBezTo>
                <a:cubicBezTo>
                  <a:pt x="1032716" y="1488181"/>
                  <a:pt x="1011248" y="1436915"/>
                  <a:pt x="1011248" y="1436915"/>
                </a:cubicBezTo>
                <a:cubicBezTo>
                  <a:pt x="1007619" y="1426029"/>
                  <a:pt x="1006055" y="1414220"/>
                  <a:pt x="1000362" y="1404257"/>
                </a:cubicBezTo>
                <a:cubicBezTo>
                  <a:pt x="980375" y="1369279"/>
                  <a:pt x="952265" y="1345276"/>
                  <a:pt x="924162" y="1317172"/>
                </a:cubicBezTo>
                <a:cubicBezTo>
                  <a:pt x="916905" y="1309915"/>
                  <a:pt x="910930" y="1301093"/>
                  <a:pt x="902391" y="1295400"/>
                </a:cubicBezTo>
                <a:cubicBezTo>
                  <a:pt x="880620" y="1280886"/>
                  <a:pt x="863083" y="1254746"/>
                  <a:pt x="837077" y="1251857"/>
                </a:cubicBezTo>
                <a:lnTo>
                  <a:pt x="739105" y="1240972"/>
                </a:lnTo>
                <a:cubicBezTo>
                  <a:pt x="728219" y="1237343"/>
                  <a:pt x="715408" y="1237254"/>
                  <a:pt x="706448" y="1230086"/>
                </a:cubicBezTo>
                <a:cubicBezTo>
                  <a:pt x="696232" y="1221913"/>
                  <a:pt x="692850" y="1207645"/>
                  <a:pt x="684677" y="1197429"/>
                </a:cubicBezTo>
                <a:cubicBezTo>
                  <a:pt x="678266" y="1189415"/>
                  <a:pt x="670162" y="1182914"/>
                  <a:pt x="662905" y="1175657"/>
                </a:cubicBezTo>
                <a:cubicBezTo>
                  <a:pt x="659277" y="1164771"/>
                  <a:pt x="657924" y="1152839"/>
                  <a:pt x="652020" y="1143000"/>
                </a:cubicBezTo>
                <a:cubicBezTo>
                  <a:pt x="646740" y="1134199"/>
                  <a:pt x="638788" y="1126922"/>
                  <a:pt x="630248" y="1121229"/>
                </a:cubicBezTo>
                <a:cubicBezTo>
                  <a:pt x="546086" y="1065122"/>
                  <a:pt x="450973" y="1093288"/>
                  <a:pt x="347220" y="1088572"/>
                </a:cubicBezTo>
                <a:cubicBezTo>
                  <a:pt x="325448" y="1074058"/>
                  <a:pt x="300407" y="1063532"/>
                  <a:pt x="281905" y="1045029"/>
                </a:cubicBezTo>
                <a:cubicBezTo>
                  <a:pt x="256115" y="1019238"/>
                  <a:pt x="231750" y="992025"/>
                  <a:pt x="194820" y="979715"/>
                </a:cubicBezTo>
                <a:lnTo>
                  <a:pt x="162162" y="968829"/>
                </a:lnTo>
                <a:cubicBezTo>
                  <a:pt x="87301" y="918921"/>
                  <a:pt x="121671" y="933561"/>
                  <a:pt x="64191" y="914400"/>
                </a:cubicBezTo>
                <a:cubicBezTo>
                  <a:pt x="56934" y="903514"/>
                  <a:pt x="44188" y="894706"/>
                  <a:pt x="42420" y="881743"/>
                </a:cubicBezTo>
                <a:cubicBezTo>
                  <a:pt x="0" y="570664"/>
                  <a:pt x="58507" y="755833"/>
                  <a:pt x="20648" y="642257"/>
                </a:cubicBezTo>
                <a:cubicBezTo>
                  <a:pt x="32361" y="536841"/>
                  <a:pt x="4330" y="552445"/>
                  <a:pt x="85962" y="511629"/>
                </a:cubicBezTo>
                <a:cubicBezTo>
                  <a:pt x="89208" y="510006"/>
                  <a:pt x="93219" y="511629"/>
                  <a:pt x="96848" y="511629"/>
                </a:cubicBezTo>
                <a:lnTo>
                  <a:pt x="42420" y="566057"/>
                </a:lnTo>
                <a:lnTo>
                  <a:pt x="31534" y="522515"/>
                </a:lnTo>
                <a:lnTo>
                  <a:pt x="42420" y="544286"/>
                </a:lnTo>
                <a:lnTo>
                  <a:pt x="31534" y="620486"/>
                </a:lnTo>
                <a:close/>
              </a:path>
            </a:pathLst>
          </a:custGeom>
          <a:solidFill>
            <a:schemeClr val="accent3">
              <a:lumMod val="50000"/>
              <a:alpha val="56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Воссоединение Украины с Россией – 1654 г.</a:t>
            </a:r>
            <a:br>
              <a:rPr lang="ru-RU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Воссоединение стало возможным благодаря восстанию в Запорожской Сечи (1648-1654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Причины восстания: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Насаждение католицизма среди православных казаков.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Поляки заставляли казаков служить в польской армии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Украинское население подвергаясь преследованию по религиозному, национальному и социальным признакам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Закрепощение украинских крестьян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 из 101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95936" cy="52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544522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Хмельницкий</a:t>
            </a:r>
            <a:endParaRPr lang="ru-RU" dirty="0"/>
          </a:p>
        </p:txBody>
      </p:sp>
      <p:pic>
        <p:nvPicPr>
          <p:cNvPr id="6" name="Picture 4" descr="Картинка 2 из 35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0"/>
            <a:ext cx="385192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Лидером борьбы казачества, а затем и всех украинцев, за независимость от Польши стал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 Хмельницкий (1654-1657гг.)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Казацкое войско одержало ряд побед над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поляками в битвах у </a:t>
            </a:r>
            <a:r>
              <a:rPr lang="ru-RU" b="1" dirty="0" smtClean="0">
                <a:solidFill>
                  <a:srgbClr val="002060"/>
                </a:solidFill>
              </a:rPr>
              <a:t>Жёлтых вод и </a:t>
            </a:r>
            <a:r>
              <a:rPr lang="ru-RU" b="1" dirty="0" err="1" smtClean="0">
                <a:solidFill>
                  <a:srgbClr val="002060"/>
                </a:solidFill>
              </a:rPr>
              <a:t>Корсуни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(1648 г). 2.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Хмельницкий заключил союз с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Крымским ханом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ожидая его поддержки в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борьбе с поляками, но крымские войска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неожиданно перешли на сторону поляков и 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1651г. Хмельницкий был разгромлен.  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685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Хмельницкий обращается к России за помощью.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 в 1653 г. был созван Земский собор о принятии Украины в состав Российского государства.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1654 г. в украинском городе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Переяславле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состоялся совет (рада), принято решение о вхождении Украины в состав Российского государства.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понравилось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Польше и начинается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icon48x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49999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\Desktop\zaporozhzhya-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48"/>
            <a:ext cx="9143999" cy="6864108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711200" y="942109"/>
            <a:ext cx="7777367" cy="4462973"/>
          </a:xfrm>
          <a:custGeom>
            <a:avLst/>
            <a:gdLst>
              <a:gd name="connsiteX0" fmla="*/ 5745018 w 7777367"/>
              <a:gd name="connsiteY0" fmla="*/ 1228436 h 4462973"/>
              <a:gd name="connsiteX1" fmla="*/ 5745018 w 7777367"/>
              <a:gd name="connsiteY1" fmla="*/ 1228436 h 4462973"/>
              <a:gd name="connsiteX2" fmla="*/ 5735782 w 7777367"/>
              <a:gd name="connsiteY2" fmla="*/ 1145309 h 4462973"/>
              <a:gd name="connsiteX3" fmla="*/ 5717309 w 7777367"/>
              <a:gd name="connsiteY3" fmla="*/ 923636 h 4462973"/>
              <a:gd name="connsiteX4" fmla="*/ 5680364 w 7777367"/>
              <a:gd name="connsiteY4" fmla="*/ 858982 h 4462973"/>
              <a:gd name="connsiteX5" fmla="*/ 5652655 w 7777367"/>
              <a:gd name="connsiteY5" fmla="*/ 803564 h 4462973"/>
              <a:gd name="connsiteX6" fmla="*/ 5624945 w 7777367"/>
              <a:gd name="connsiteY6" fmla="*/ 785091 h 4462973"/>
              <a:gd name="connsiteX7" fmla="*/ 5606473 w 7777367"/>
              <a:gd name="connsiteY7" fmla="*/ 757382 h 4462973"/>
              <a:gd name="connsiteX8" fmla="*/ 5551055 w 7777367"/>
              <a:gd name="connsiteY8" fmla="*/ 738909 h 4462973"/>
              <a:gd name="connsiteX9" fmla="*/ 5440218 w 7777367"/>
              <a:gd name="connsiteY9" fmla="*/ 766618 h 4462973"/>
              <a:gd name="connsiteX10" fmla="*/ 5412509 w 7777367"/>
              <a:gd name="connsiteY10" fmla="*/ 775855 h 4462973"/>
              <a:gd name="connsiteX11" fmla="*/ 5338618 w 7777367"/>
              <a:gd name="connsiteY11" fmla="*/ 757382 h 4462973"/>
              <a:gd name="connsiteX12" fmla="*/ 5310909 w 7777367"/>
              <a:gd name="connsiteY12" fmla="*/ 738909 h 4462973"/>
              <a:gd name="connsiteX13" fmla="*/ 5283200 w 7777367"/>
              <a:gd name="connsiteY13" fmla="*/ 683491 h 4462973"/>
              <a:gd name="connsiteX14" fmla="*/ 5255491 w 7777367"/>
              <a:gd name="connsiteY14" fmla="*/ 655782 h 4462973"/>
              <a:gd name="connsiteX15" fmla="*/ 5209309 w 7777367"/>
              <a:gd name="connsiteY15" fmla="*/ 600364 h 4462973"/>
              <a:gd name="connsiteX16" fmla="*/ 5200073 w 7777367"/>
              <a:gd name="connsiteY16" fmla="*/ 480291 h 4462973"/>
              <a:gd name="connsiteX17" fmla="*/ 5255491 w 7777367"/>
              <a:gd name="connsiteY17" fmla="*/ 443346 h 4462973"/>
              <a:gd name="connsiteX18" fmla="*/ 5273964 w 7777367"/>
              <a:gd name="connsiteY18" fmla="*/ 415636 h 4462973"/>
              <a:gd name="connsiteX19" fmla="*/ 5246255 w 7777367"/>
              <a:gd name="connsiteY19" fmla="*/ 350982 h 4462973"/>
              <a:gd name="connsiteX20" fmla="*/ 5218545 w 7777367"/>
              <a:gd name="connsiteY20" fmla="*/ 341746 h 4462973"/>
              <a:gd name="connsiteX21" fmla="*/ 5190836 w 7777367"/>
              <a:gd name="connsiteY21" fmla="*/ 323273 h 4462973"/>
              <a:gd name="connsiteX22" fmla="*/ 5135418 w 7777367"/>
              <a:gd name="connsiteY22" fmla="*/ 304800 h 4462973"/>
              <a:gd name="connsiteX23" fmla="*/ 5107709 w 7777367"/>
              <a:gd name="connsiteY23" fmla="*/ 277091 h 4462973"/>
              <a:gd name="connsiteX24" fmla="*/ 5089236 w 7777367"/>
              <a:gd name="connsiteY24" fmla="*/ 221673 h 4462973"/>
              <a:gd name="connsiteX25" fmla="*/ 5098473 w 7777367"/>
              <a:gd name="connsiteY25" fmla="*/ 175491 h 4462973"/>
              <a:gd name="connsiteX26" fmla="*/ 5098473 w 7777367"/>
              <a:gd name="connsiteY26" fmla="*/ 101600 h 4462973"/>
              <a:gd name="connsiteX27" fmla="*/ 5070764 w 7777367"/>
              <a:gd name="connsiteY27" fmla="*/ 73891 h 4462973"/>
              <a:gd name="connsiteX28" fmla="*/ 4987636 w 7777367"/>
              <a:gd name="connsiteY28" fmla="*/ 36946 h 4462973"/>
              <a:gd name="connsiteX29" fmla="*/ 4959927 w 7777367"/>
              <a:gd name="connsiteY29" fmla="*/ 27709 h 4462973"/>
              <a:gd name="connsiteX30" fmla="*/ 4932218 w 7777367"/>
              <a:gd name="connsiteY30" fmla="*/ 18473 h 4462973"/>
              <a:gd name="connsiteX31" fmla="*/ 4812145 w 7777367"/>
              <a:gd name="connsiteY31" fmla="*/ 18473 h 4462973"/>
              <a:gd name="connsiteX32" fmla="*/ 4784436 w 7777367"/>
              <a:gd name="connsiteY32" fmla="*/ 0 h 4462973"/>
              <a:gd name="connsiteX33" fmla="*/ 4701309 w 7777367"/>
              <a:gd name="connsiteY33" fmla="*/ 46182 h 4462973"/>
              <a:gd name="connsiteX34" fmla="*/ 4673600 w 7777367"/>
              <a:gd name="connsiteY34" fmla="*/ 64655 h 4462973"/>
              <a:gd name="connsiteX35" fmla="*/ 4581236 w 7777367"/>
              <a:gd name="connsiteY35" fmla="*/ 92364 h 4462973"/>
              <a:gd name="connsiteX36" fmla="*/ 4488873 w 7777367"/>
              <a:gd name="connsiteY36" fmla="*/ 83127 h 4462973"/>
              <a:gd name="connsiteX37" fmla="*/ 4461164 w 7777367"/>
              <a:gd name="connsiteY37" fmla="*/ 73891 h 4462973"/>
              <a:gd name="connsiteX38" fmla="*/ 4424218 w 7777367"/>
              <a:gd name="connsiteY38" fmla="*/ 18473 h 4462973"/>
              <a:gd name="connsiteX39" fmla="*/ 4387273 w 7777367"/>
              <a:gd name="connsiteY39" fmla="*/ 36946 h 4462973"/>
              <a:gd name="connsiteX40" fmla="*/ 4378036 w 7777367"/>
              <a:gd name="connsiteY40" fmla="*/ 64655 h 4462973"/>
              <a:gd name="connsiteX41" fmla="*/ 4359564 w 7777367"/>
              <a:gd name="connsiteY41" fmla="*/ 101600 h 4462973"/>
              <a:gd name="connsiteX42" fmla="*/ 4294909 w 7777367"/>
              <a:gd name="connsiteY42" fmla="*/ 184727 h 4462973"/>
              <a:gd name="connsiteX43" fmla="*/ 4267200 w 7777367"/>
              <a:gd name="connsiteY43" fmla="*/ 203200 h 4462973"/>
              <a:gd name="connsiteX44" fmla="*/ 4054764 w 7777367"/>
              <a:gd name="connsiteY44" fmla="*/ 175491 h 4462973"/>
              <a:gd name="connsiteX45" fmla="*/ 3906982 w 7777367"/>
              <a:gd name="connsiteY45" fmla="*/ 193964 h 4462973"/>
              <a:gd name="connsiteX46" fmla="*/ 3851564 w 7777367"/>
              <a:gd name="connsiteY46" fmla="*/ 212436 h 4462973"/>
              <a:gd name="connsiteX47" fmla="*/ 3823855 w 7777367"/>
              <a:gd name="connsiteY47" fmla="*/ 221673 h 4462973"/>
              <a:gd name="connsiteX48" fmla="*/ 3768436 w 7777367"/>
              <a:gd name="connsiteY48" fmla="*/ 258618 h 4462973"/>
              <a:gd name="connsiteX49" fmla="*/ 3731491 w 7777367"/>
              <a:gd name="connsiteY49" fmla="*/ 277091 h 4462973"/>
              <a:gd name="connsiteX50" fmla="*/ 3648364 w 7777367"/>
              <a:gd name="connsiteY50" fmla="*/ 341746 h 4462973"/>
              <a:gd name="connsiteX51" fmla="*/ 3629891 w 7777367"/>
              <a:gd name="connsiteY51" fmla="*/ 369455 h 4462973"/>
              <a:gd name="connsiteX52" fmla="*/ 3620655 w 7777367"/>
              <a:gd name="connsiteY52" fmla="*/ 397164 h 4462973"/>
              <a:gd name="connsiteX53" fmla="*/ 3639127 w 7777367"/>
              <a:gd name="connsiteY53" fmla="*/ 535709 h 4462973"/>
              <a:gd name="connsiteX54" fmla="*/ 3657600 w 7777367"/>
              <a:gd name="connsiteY54" fmla="*/ 637309 h 4462973"/>
              <a:gd name="connsiteX55" fmla="*/ 3648364 w 7777367"/>
              <a:gd name="connsiteY55" fmla="*/ 683491 h 4462973"/>
              <a:gd name="connsiteX56" fmla="*/ 3583709 w 7777367"/>
              <a:gd name="connsiteY56" fmla="*/ 757382 h 4462973"/>
              <a:gd name="connsiteX57" fmla="*/ 3528291 w 7777367"/>
              <a:gd name="connsiteY57" fmla="*/ 729673 h 4462973"/>
              <a:gd name="connsiteX58" fmla="*/ 3519055 w 7777367"/>
              <a:gd name="connsiteY58" fmla="*/ 683491 h 4462973"/>
              <a:gd name="connsiteX59" fmla="*/ 3491345 w 7777367"/>
              <a:gd name="connsiteY59" fmla="*/ 655782 h 4462973"/>
              <a:gd name="connsiteX60" fmla="*/ 3472873 w 7777367"/>
              <a:gd name="connsiteY60" fmla="*/ 628073 h 4462973"/>
              <a:gd name="connsiteX61" fmla="*/ 3417455 w 7777367"/>
              <a:gd name="connsiteY61" fmla="*/ 600364 h 4462973"/>
              <a:gd name="connsiteX62" fmla="*/ 3306618 w 7777367"/>
              <a:gd name="connsiteY62" fmla="*/ 609600 h 4462973"/>
              <a:gd name="connsiteX63" fmla="*/ 3278909 w 7777367"/>
              <a:gd name="connsiteY63" fmla="*/ 618836 h 4462973"/>
              <a:gd name="connsiteX64" fmla="*/ 3186545 w 7777367"/>
              <a:gd name="connsiteY64" fmla="*/ 628073 h 4462973"/>
              <a:gd name="connsiteX65" fmla="*/ 3103418 w 7777367"/>
              <a:gd name="connsiteY65" fmla="*/ 655782 h 4462973"/>
              <a:gd name="connsiteX66" fmla="*/ 3075709 w 7777367"/>
              <a:gd name="connsiteY66" fmla="*/ 665018 h 4462973"/>
              <a:gd name="connsiteX67" fmla="*/ 3048000 w 7777367"/>
              <a:gd name="connsiteY67" fmla="*/ 655782 h 4462973"/>
              <a:gd name="connsiteX68" fmla="*/ 3011055 w 7777367"/>
              <a:gd name="connsiteY68" fmla="*/ 572655 h 4462973"/>
              <a:gd name="connsiteX69" fmla="*/ 3001818 w 7777367"/>
              <a:gd name="connsiteY69" fmla="*/ 544946 h 4462973"/>
              <a:gd name="connsiteX70" fmla="*/ 2992582 w 7777367"/>
              <a:gd name="connsiteY70" fmla="*/ 517236 h 4462973"/>
              <a:gd name="connsiteX71" fmla="*/ 2946400 w 7777367"/>
              <a:gd name="connsiteY71" fmla="*/ 526473 h 4462973"/>
              <a:gd name="connsiteX72" fmla="*/ 2927927 w 7777367"/>
              <a:gd name="connsiteY72" fmla="*/ 554182 h 4462973"/>
              <a:gd name="connsiteX73" fmla="*/ 2890982 w 7777367"/>
              <a:gd name="connsiteY73" fmla="*/ 581891 h 4462973"/>
              <a:gd name="connsiteX74" fmla="*/ 2835564 w 7777367"/>
              <a:gd name="connsiteY74" fmla="*/ 600364 h 4462973"/>
              <a:gd name="connsiteX75" fmla="*/ 2798618 w 7777367"/>
              <a:gd name="connsiteY75" fmla="*/ 581891 h 4462973"/>
              <a:gd name="connsiteX76" fmla="*/ 2770909 w 7777367"/>
              <a:gd name="connsiteY76" fmla="*/ 563418 h 4462973"/>
              <a:gd name="connsiteX77" fmla="*/ 2715491 w 7777367"/>
              <a:gd name="connsiteY77" fmla="*/ 544946 h 4462973"/>
              <a:gd name="connsiteX78" fmla="*/ 2660073 w 7777367"/>
              <a:gd name="connsiteY78" fmla="*/ 526473 h 4462973"/>
              <a:gd name="connsiteX79" fmla="*/ 2623127 w 7777367"/>
              <a:gd name="connsiteY79" fmla="*/ 517236 h 4462973"/>
              <a:gd name="connsiteX80" fmla="*/ 2521527 w 7777367"/>
              <a:gd name="connsiteY80" fmla="*/ 526473 h 4462973"/>
              <a:gd name="connsiteX81" fmla="*/ 2456873 w 7777367"/>
              <a:gd name="connsiteY81" fmla="*/ 554182 h 4462973"/>
              <a:gd name="connsiteX82" fmla="*/ 2429164 w 7777367"/>
              <a:gd name="connsiteY82" fmla="*/ 563418 h 4462973"/>
              <a:gd name="connsiteX83" fmla="*/ 2235200 w 7777367"/>
              <a:gd name="connsiteY83" fmla="*/ 554182 h 4462973"/>
              <a:gd name="connsiteX84" fmla="*/ 2216727 w 7777367"/>
              <a:gd name="connsiteY84" fmla="*/ 526473 h 4462973"/>
              <a:gd name="connsiteX85" fmla="*/ 2161309 w 7777367"/>
              <a:gd name="connsiteY85" fmla="*/ 489527 h 4462973"/>
              <a:gd name="connsiteX86" fmla="*/ 2124364 w 7777367"/>
              <a:gd name="connsiteY86" fmla="*/ 461818 h 4462973"/>
              <a:gd name="connsiteX87" fmla="*/ 2105891 w 7777367"/>
              <a:gd name="connsiteY87" fmla="*/ 434109 h 4462973"/>
              <a:gd name="connsiteX88" fmla="*/ 2059709 w 7777367"/>
              <a:gd name="connsiteY88" fmla="*/ 424873 h 4462973"/>
              <a:gd name="connsiteX89" fmla="*/ 2032000 w 7777367"/>
              <a:gd name="connsiteY89" fmla="*/ 415636 h 4462973"/>
              <a:gd name="connsiteX90" fmla="*/ 1884218 w 7777367"/>
              <a:gd name="connsiteY90" fmla="*/ 406400 h 4462973"/>
              <a:gd name="connsiteX91" fmla="*/ 1754909 w 7777367"/>
              <a:gd name="connsiteY91" fmla="*/ 369455 h 4462973"/>
              <a:gd name="connsiteX92" fmla="*/ 1662545 w 7777367"/>
              <a:gd name="connsiteY92" fmla="*/ 350982 h 4462973"/>
              <a:gd name="connsiteX93" fmla="*/ 1607127 w 7777367"/>
              <a:gd name="connsiteY93" fmla="*/ 332509 h 4462973"/>
              <a:gd name="connsiteX94" fmla="*/ 1579418 w 7777367"/>
              <a:gd name="connsiteY94" fmla="*/ 323273 h 4462973"/>
              <a:gd name="connsiteX95" fmla="*/ 1524000 w 7777367"/>
              <a:gd name="connsiteY95" fmla="*/ 314036 h 4462973"/>
              <a:gd name="connsiteX96" fmla="*/ 1117600 w 7777367"/>
              <a:gd name="connsiteY96" fmla="*/ 323273 h 4462973"/>
              <a:gd name="connsiteX97" fmla="*/ 1089891 w 7777367"/>
              <a:gd name="connsiteY97" fmla="*/ 341746 h 4462973"/>
              <a:gd name="connsiteX98" fmla="*/ 1034473 w 7777367"/>
              <a:gd name="connsiteY98" fmla="*/ 360218 h 4462973"/>
              <a:gd name="connsiteX99" fmla="*/ 923636 w 7777367"/>
              <a:gd name="connsiteY99" fmla="*/ 378691 h 4462973"/>
              <a:gd name="connsiteX100" fmla="*/ 895927 w 7777367"/>
              <a:gd name="connsiteY100" fmla="*/ 387927 h 4462973"/>
              <a:gd name="connsiteX101" fmla="*/ 840509 w 7777367"/>
              <a:gd name="connsiteY101" fmla="*/ 434109 h 4462973"/>
              <a:gd name="connsiteX102" fmla="*/ 803564 w 7777367"/>
              <a:gd name="connsiteY102" fmla="*/ 489527 h 4462973"/>
              <a:gd name="connsiteX103" fmla="*/ 748145 w 7777367"/>
              <a:gd name="connsiteY103" fmla="*/ 508000 h 4462973"/>
              <a:gd name="connsiteX104" fmla="*/ 701964 w 7777367"/>
              <a:gd name="connsiteY104" fmla="*/ 498764 h 4462973"/>
              <a:gd name="connsiteX105" fmla="*/ 674255 w 7777367"/>
              <a:gd name="connsiteY105" fmla="*/ 508000 h 4462973"/>
              <a:gd name="connsiteX106" fmla="*/ 683491 w 7777367"/>
              <a:gd name="connsiteY106" fmla="*/ 683491 h 4462973"/>
              <a:gd name="connsiteX107" fmla="*/ 692727 w 7777367"/>
              <a:gd name="connsiteY107" fmla="*/ 711200 h 4462973"/>
              <a:gd name="connsiteX108" fmla="*/ 720436 w 7777367"/>
              <a:gd name="connsiteY108" fmla="*/ 748146 h 4462973"/>
              <a:gd name="connsiteX109" fmla="*/ 738909 w 7777367"/>
              <a:gd name="connsiteY109" fmla="*/ 803564 h 4462973"/>
              <a:gd name="connsiteX110" fmla="*/ 766618 w 7777367"/>
              <a:gd name="connsiteY110" fmla="*/ 858982 h 4462973"/>
              <a:gd name="connsiteX111" fmla="*/ 794327 w 7777367"/>
              <a:gd name="connsiteY111" fmla="*/ 886691 h 4462973"/>
              <a:gd name="connsiteX112" fmla="*/ 822036 w 7777367"/>
              <a:gd name="connsiteY112" fmla="*/ 905164 h 4462973"/>
              <a:gd name="connsiteX113" fmla="*/ 858982 w 7777367"/>
              <a:gd name="connsiteY113" fmla="*/ 960582 h 4462973"/>
              <a:gd name="connsiteX114" fmla="*/ 877455 w 7777367"/>
              <a:gd name="connsiteY114" fmla="*/ 1016000 h 4462973"/>
              <a:gd name="connsiteX115" fmla="*/ 868218 w 7777367"/>
              <a:gd name="connsiteY115" fmla="*/ 1071418 h 4462973"/>
              <a:gd name="connsiteX116" fmla="*/ 849745 w 7777367"/>
              <a:gd name="connsiteY116" fmla="*/ 1126836 h 4462973"/>
              <a:gd name="connsiteX117" fmla="*/ 794327 w 7777367"/>
              <a:gd name="connsiteY117" fmla="*/ 1256146 h 4462973"/>
              <a:gd name="connsiteX118" fmla="*/ 766618 w 7777367"/>
              <a:gd name="connsiteY118" fmla="*/ 1265382 h 4462973"/>
              <a:gd name="connsiteX119" fmla="*/ 711200 w 7777367"/>
              <a:gd name="connsiteY119" fmla="*/ 1302327 h 4462973"/>
              <a:gd name="connsiteX120" fmla="*/ 683491 w 7777367"/>
              <a:gd name="connsiteY120" fmla="*/ 1311564 h 4462973"/>
              <a:gd name="connsiteX121" fmla="*/ 628073 w 7777367"/>
              <a:gd name="connsiteY121" fmla="*/ 1348509 h 4462973"/>
              <a:gd name="connsiteX122" fmla="*/ 591127 w 7777367"/>
              <a:gd name="connsiteY122" fmla="*/ 1376218 h 4462973"/>
              <a:gd name="connsiteX123" fmla="*/ 563418 w 7777367"/>
              <a:gd name="connsiteY123" fmla="*/ 1385455 h 4462973"/>
              <a:gd name="connsiteX124" fmla="*/ 535709 w 7777367"/>
              <a:gd name="connsiteY124" fmla="*/ 1403927 h 4462973"/>
              <a:gd name="connsiteX125" fmla="*/ 471055 w 7777367"/>
              <a:gd name="connsiteY125" fmla="*/ 1477818 h 4462973"/>
              <a:gd name="connsiteX126" fmla="*/ 452582 w 7777367"/>
              <a:gd name="connsiteY126" fmla="*/ 1505527 h 4462973"/>
              <a:gd name="connsiteX127" fmla="*/ 424873 w 7777367"/>
              <a:gd name="connsiteY127" fmla="*/ 1524000 h 4462973"/>
              <a:gd name="connsiteX128" fmla="*/ 387927 w 7777367"/>
              <a:gd name="connsiteY128" fmla="*/ 1579418 h 4462973"/>
              <a:gd name="connsiteX129" fmla="*/ 369455 w 7777367"/>
              <a:gd name="connsiteY129" fmla="*/ 1607127 h 4462973"/>
              <a:gd name="connsiteX130" fmla="*/ 323273 w 7777367"/>
              <a:gd name="connsiteY130" fmla="*/ 1662546 h 4462973"/>
              <a:gd name="connsiteX131" fmla="*/ 295564 w 7777367"/>
              <a:gd name="connsiteY131" fmla="*/ 1754909 h 4462973"/>
              <a:gd name="connsiteX132" fmla="*/ 286327 w 7777367"/>
              <a:gd name="connsiteY132" fmla="*/ 1782618 h 4462973"/>
              <a:gd name="connsiteX133" fmla="*/ 258618 w 7777367"/>
              <a:gd name="connsiteY133" fmla="*/ 1810327 h 4462973"/>
              <a:gd name="connsiteX134" fmla="*/ 249382 w 7777367"/>
              <a:gd name="connsiteY134" fmla="*/ 1838036 h 4462973"/>
              <a:gd name="connsiteX135" fmla="*/ 212436 w 7777367"/>
              <a:gd name="connsiteY135" fmla="*/ 1893455 h 4462973"/>
              <a:gd name="connsiteX136" fmla="*/ 230909 w 7777367"/>
              <a:gd name="connsiteY136" fmla="*/ 2022764 h 4462973"/>
              <a:gd name="connsiteX137" fmla="*/ 258618 w 7777367"/>
              <a:gd name="connsiteY137" fmla="*/ 2068946 h 4462973"/>
              <a:gd name="connsiteX138" fmla="*/ 295564 w 7777367"/>
              <a:gd name="connsiteY138" fmla="*/ 2124364 h 4462973"/>
              <a:gd name="connsiteX139" fmla="*/ 286327 w 7777367"/>
              <a:gd name="connsiteY139" fmla="*/ 2170546 h 4462973"/>
              <a:gd name="connsiteX140" fmla="*/ 258618 w 7777367"/>
              <a:gd name="connsiteY140" fmla="*/ 2189018 h 4462973"/>
              <a:gd name="connsiteX141" fmla="*/ 203200 w 7777367"/>
              <a:gd name="connsiteY141" fmla="*/ 2207491 h 4462973"/>
              <a:gd name="connsiteX142" fmla="*/ 175491 w 7777367"/>
              <a:gd name="connsiteY142" fmla="*/ 2216727 h 4462973"/>
              <a:gd name="connsiteX143" fmla="*/ 110836 w 7777367"/>
              <a:gd name="connsiteY143" fmla="*/ 2244436 h 4462973"/>
              <a:gd name="connsiteX144" fmla="*/ 55418 w 7777367"/>
              <a:gd name="connsiteY144" fmla="*/ 2290618 h 4462973"/>
              <a:gd name="connsiteX145" fmla="*/ 46182 w 7777367"/>
              <a:gd name="connsiteY145" fmla="*/ 2318327 h 4462973"/>
              <a:gd name="connsiteX146" fmla="*/ 27709 w 7777367"/>
              <a:gd name="connsiteY146" fmla="*/ 2346036 h 4462973"/>
              <a:gd name="connsiteX147" fmla="*/ 0 w 7777367"/>
              <a:gd name="connsiteY147" fmla="*/ 2438400 h 4462973"/>
              <a:gd name="connsiteX148" fmla="*/ 27709 w 7777367"/>
              <a:gd name="connsiteY148" fmla="*/ 2540000 h 4462973"/>
              <a:gd name="connsiteX149" fmla="*/ 55418 w 7777367"/>
              <a:gd name="connsiteY149" fmla="*/ 2558473 h 4462973"/>
              <a:gd name="connsiteX150" fmla="*/ 83127 w 7777367"/>
              <a:gd name="connsiteY150" fmla="*/ 2623127 h 4462973"/>
              <a:gd name="connsiteX151" fmla="*/ 101600 w 7777367"/>
              <a:gd name="connsiteY151" fmla="*/ 2650836 h 4462973"/>
              <a:gd name="connsiteX152" fmla="*/ 110836 w 7777367"/>
              <a:gd name="connsiteY152" fmla="*/ 2678546 h 4462973"/>
              <a:gd name="connsiteX153" fmla="*/ 166255 w 7777367"/>
              <a:gd name="connsiteY153" fmla="*/ 2724727 h 4462973"/>
              <a:gd name="connsiteX154" fmla="*/ 230909 w 7777367"/>
              <a:gd name="connsiteY154" fmla="*/ 2733964 h 4462973"/>
              <a:gd name="connsiteX155" fmla="*/ 249382 w 7777367"/>
              <a:gd name="connsiteY155" fmla="*/ 2761673 h 4462973"/>
              <a:gd name="connsiteX156" fmla="*/ 277091 w 7777367"/>
              <a:gd name="connsiteY156" fmla="*/ 2789382 h 4462973"/>
              <a:gd name="connsiteX157" fmla="*/ 323273 w 7777367"/>
              <a:gd name="connsiteY157" fmla="*/ 2854036 h 4462973"/>
              <a:gd name="connsiteX158" fmla="*/ 360218 w 7777367"/>
              <a:gd name="connsiteY158" fmla="*/ 2844800 h 4462973"/>
              <a:gd name="connsiteX159" fmla="*/ 415636 w 7777367"/>
              <a:gd name="connsiteY159" fmla="*/ 2807855 h 4462973"/>
              <a:gd name="connsiteX160" fmla="*/ 443345 w 7777367"/>
              <a:gd name="connsiteY160" fmla="*/ 2789382 h 4462973"/>
              <a:gd name="connsiteX161" fmla="*/ 498764 w 7777367"/>
              <a:gd name="connsiteY161" fmla="*/ 2770909 h 4462973"/>
              <a:gd name="connsiteX162" fmla="*/ 775855 w 7777367"/>
              <a:gd name="connsiteY162" fmla="*/ 2780146 h 4462973"/>
              <a:gd name="connsiteX163" fmla="*/ 822036 w 7777367"/>
              <a:gd name="connsiteY163" fmla="*/ 2817091 h 4462973"/>
              <a:gd name="connsiteX164" fmla="*/ 849745 w 7777367"/>
              <a:gd name="connsiteY164" fmla="*/ 2835564 h 4462973"/>
              <a:gd name="connsiteX165" fmla="*/ 1080655 w 7777367"/>
              <a:gd name="connsiteY165" fmla="*/ 2863273 h 4462973"/>
              <a:gd name="connsiteX166" fmla="*/ 1173018 w 7777367"/>
              <a:gd name="connsiteY166" fmla="*/ 2955636 h 4462973"/>
              <a:gd name="connsiteX167" fmla="*/ 1228436 w 7777367"/>
              <a:gd name="connsiteY167" fmla="*/ 2974109 h 4462973"/>
              <a:gd name="connsiteX168" fmla="*/ 1357745 w 7777367"/>
              <a:gd name="connsiteY168" fmla="*/ 2955636 h 4462973"/>
              <a:gd name="connsiteX169" fmla="*/ 1413164 w 7777367"/>
              <a:gd name="connsiteY169" fmla="*/ 2918691 h 4462973"/>
              <a:gd name="connsiteX170" fmla="*/ 1440873 w 7777367"/>
              <a:gd name="connsiteY170" fmla="*/ 2900218 h 4462973"/>
              <a:gd name="connsiteX171" fmla="*/ 1514764 w 7777367"/>
              <a:gd name="connsiteY171" fmla="*/ 2863273 h 4462973"/>
              <a:gd name="connsiteX172" fmla="*/ 1597891 w 7777367"/>
              <a:gd name="connsiteY172" fmla="*/ 2844800 h 4462973"/>
              <a:gd name="connsiteX173" fmla="*/ 1653309 w 7777367"/>
              <a:gd name="connsiteY173" fmla="*/ 2826327 h 4462973"/>
              <a:gd name="connsiteX174" fmla="*/ 1708727 w 7777367"/>
              <a:gd name="connsiteY174" fmla="*/ 2798618 h 4462973"/>
              <a:gd name="connsiteX175" fmla="*/ 1736436 w 7777367"/>
              <a:gd name="connsiteY175" fmla="*/ 2770909 h 4462973"/>
              <a:gd name="connsiteX176" fmla="*/ 1791855 w 7777367"/>
              <a:gd name="connsiteY176" fmla="*/ 2733964 h 4462973"/>
              <a:gd name="connsiteX177" fmla="*/ 1856509 w 7777367"/>
              <a:gd name="connsiteY177" fmla="*/ 2687782 h 4462973"/>
              <a:gd name="connsiteX178" fmla="*/ 1884218 w 7777367"/>
              <a:gd name="connsiteY178" fmla="*/ 2669309 h 4462973"/>
              <a:gd name="connsiteX179" fmla="*/ 1967345 w 7777367"/>
              <a:gd name="connsiteY179" fmla="*/ 2595418 h 4462973"/>
              <a:gd name="connsiteX180" fmla="*/ 2004291 w 7777367"/>
              <a:gd name="connsiteY180" fmla="*/ 2586182 h 4462973"/>
              <a:gd name="connsiteX181" fmla="*/ 2105891 w 7777367"/>
              <a:gd name="connsiteY181" fmla="*/ 2567709 h 4462973"/>
              <a:gd name="connsiteX182" fmla="*/ 2142836 w 7777367"/>
              <a:gd name="connsiteY182" fmla="*/ 2558473 h 4462973"/>
              <a:gd name="connsiteX183" fmla="*/ 2198255 w 7777367"/>
              <a:gd name="connsiteY183" fmla="*/ 2549236 h 4462973"/>
              <a:gd name="connsiteX184" fmla="*/ 2225964 w 7777367"/>
              <a:gd name="connsiteY184" fmla="*/ 2540000 h 4462973"/>
              <a:gd name="connsiteX185" fmla="*/ 2281382 w 7777367"/>
              <a:gd name="connsiteY185" fmla="*/ 2530764 h 4462973"/>
              <a:gd name="connsiteX186" fmla="*/ 2364509 w 7777367"/>
              <a:gd name="connsiteY186" fmla="*/ 2503055 h 4462973"/>
              <a:gd name="connsiteX187" fmla="*/ 2392218 w 7777367"/>
              <a:gd name="connsiteY187" fmla="*/ 2493818 h 4462973"/>
              <a:gd name="connsiteX188" fmla="*/ 2438400 w 7777367"/>
              <a:gd name="connsiteY188" fmla="*/ 2484582 h 4462973"/>
              <a:gd name="connsiteX189" fmla="*/ 2493818 w 7777367"/>
              <a:gd name="connsiteY189" fmla="*/ 2493818 h 4462973"/>
              <a:gd name="connsiteX190" fmla="*/ 2521527 w 7777367"/>
              <a:gd name="connsiteY190" fmla="*/ 2521527 h 4462973"/>
              <a:gd name="connsiteX191" fmla="*/ 2595418 w 7777367"/>
              <a:gd name="connsiteY191" fmla="*/ 2604655 h 4462973"/>
              <a:gd name="connsiteX192" fmla="*/ 2623127 w 7777367"/>
              <a:gd name="connsiteY192" fmla="*/ 2613891 h 4462973"/>
              <a:gd name="connsiteX193" fmla="*/ 2715491 w 7777367"/>
              <a:gd name="connsiteY193" fmla="*/ 2632364 h 4462973"/>
              <a:gd name="connsiteX194" fmla="*/ 2743200 w 7777367"/>
              <a:gd name="connsiteY194" fmla="*/ 2641600 h 4462973"/>
              <a:gd name="connsiteX195" fmla="*/ 2807855 w 7777367"/>
              <a:gd name="connsiteY195" fmla="*/ 2697018 h 4462973"/>
              <a:gd name="connsiteX196" fmla="*/ 2817091 w 7777367"/>
              <a:gd name="connsiteY196" fmla="*/ 2724727 h 4462973"/>
              <a:gd name="connsiteX197" fmla="*/ 2890982 w 7777367"/>
              <a:gd name="connsiteY197" fmla="*/ 2752436 h 4462973"/>
              <a:gd name="connsiteX198" fmla="*/ 2918691 w 7777367"/>
              <a:gd name="connsiteY198" fmla="*/ 2761673 h 4462973"/>
              <a:gd name="connsiteX199" fmla="*/ 2974109 w 7777367"/>
              <a:gd name="connsiteY199" fmla="*/ 2817091 h 4462973"/>
              <a:gd name="connsiteX200" fmla="*/ 3011055 w 7777367"/>
              <a:gd name="connsiteY200" fmla="*/ 2872509 h 4462973"/>
              <a:gd name="connsiteX201" fmla="*/ 3029527 w 7777367"/>
              <a:gd name="connsiteY201" fmla="*/ 3020291 h 4462973"/>
              <a:gd name="connsiteX202" fmla="*/ 3057236 w 7777367"/>
              <a:gd name="connsiteY202" fmla="*/ 3075709 h 4462973"/>
              <a:gd name="connsiteX203" fmla="*/ 3066473 w 7777367"/>
              <a:gd name="connsiteY203" fmla="*/ 3103418 h 4462973"/>
              <a:gd name="connsiteX204" fmla="*/ 3075709 w 7777367"/>
              <a:gd name="connsiteY204" fmla="*/ 3149600 h 4462973"/>
              <a:gd name="connsiteX205" fmla="*/ 3121891 w 7777367"/>
              <a:gd name="connsiteY205" fmla="*/ 3214255 h 4462973"/>
              <a:gd name="connsiteX206" fmla="*/ 3149600 w 7777367"/>
              <a:gd name="connsiteY206" fmla="*/ 3223491 h 4462973"/>
              <a:gd name="connsiteX207" fmla="*/ 3177309 w 7777367"/>
              <a:gd name="connsiteY207" fmla="*/ 3241964 h 4462973"/>
              <a:gd name="connsiteX208" fmla="*/ 3205018 w 7777367"/>
              <a:gd name="connsiteY208" fmla="*/ 3251200 h 4462973"/>
              <a:gd name="connsiteX209" fmla="*/ 3232727 w 7777367"/>
              <a:gd name="connsiteY209" fmla="*/ 3445164 h 4462973"/>
              <a:gd name="connsiteX210" fmla="*/ 3251200 w 7777367"/>
              <a:gd name="connsiteY210" fmla="*/ 3472873 h 4462973"/>
              <a:gd name="connsiteX211" fmla="*/ 3306618 w 7777367"/>
              <a:gd name="connsiteY211" fmla="*/ 3500582 h 4462973"/>
              <a:gd name="connsiteX212" fmla="*/ 3334327 w 7777367"/>
              <a:gd name="connsiteY212" fmla="*/ 3528291 h 4462973"/>
              <a:gd name="connsiteX213" fmla="*/ 3343564 w 7777367"/>
              <a:gd name="connsiteY213" fmla="*/ 3556000 h 4462973"/>
              <a:gd name="connsiteX214" fmla="*/ 3362036 w 7777367"/>
              <a:gd name="connsiteY214" fmla="*/ 3583709 h 4462973"/>
              <a:gd name="connsiteX215" fmla="*/ 3352800 w 7777367"/>
              <a:gd name="connsiteY215" fmla="*/ 3694546 h 4462973"/>
              <a:gd name="connsiteX216" fmla="*/ 3343564 w 7777367"/>
              <a:gd name="connsiteY216" fmla="*/ 3768436 h 4462973"/>
              <a:gd name="connsiteX217" fmla="*/ 3334327 w 7777367"/>
              <a:gd name="connsiteY217" fmla="*/ 3805382 h 4462973"/>
              <a:gd name="connsiteX218" fmla="*/ 3306618 w 7777367"/>
              <a:gd name="connsiteY218" fmla="*/ 3814618 h 4462973"/>
              <a:gd name="connsiteX219" fmla="*/ 3214255 w 7777367"/>
              <a:gd name="connsiteY219" fmla="*/ 3805382 h 4462973"/>
              <a:gd name="connsiteX220" fmla="*/ 3177309 w 7777367"/>
              <a:gd name="connsiteY220" fmla="*/ 3786909 h 4462973"/>
              <a:gd name="connsiteX221" fmla="*/ 3149600 w 7777367"/>
              <a:gd name="connsiteY221" fmla="*/ 3777673 h 4462973"/>
              <a:gd name="connsiteX222" fmla="*/ 3121891 w 7777367"/>
              <a:gd name="connsiteY222" fmla="*/ 3759200 h 4462973"/>
              <a:gd name="connsiteX223" fmla="*/ 3066473 w 7777367"/>
              <a:gd name="connsiteY223" fmla="*/ 3740727 h 4462973"/>
              <a:gd name="connsiteX224" fmla="*/ 2992582 w 7777367"/>
              <a:gd name="connsiteY224" fmla="*/ 3749964 h 4462973"/>
              <a:gd name="connsiteX225" fmla="*/ 2964873 w 7777367"/>
              <a:gd name="connsiteY225" fmla="*/ 3759200 h 4462973"/>
              <a:gd name="connsiteX226" fmla="*/ 2946400 w 7777367"/>
              <a:gd name="connsiteY226" fmla="*/ 3786909 h 4462973"/>
              <a:gd name="connsiteX227" fmla="*/ 2937164 w 7777367"/>
              <a:gd name="connsiteY227" fmla="*/ 3823855 h 4462973"/>
              <a:gd name="connsiteX228" fmla="*/ 2927927 w 7777367"/>
              <a:gd name="connsiteY228" fmla="*/ 3851564 h 4462973"/>
              <a:gd name="connsiteX229" fmla="*/ 2918691 w 7777367"/>
              <a:gd name="connsiteY229" fmla="*/ 3925455 h 4462973"/>
              <a:gd name="connsiteX230" fmla="*/ 2900218 w 7777367"/>
              <a:gd name="connsiteY230" fmla="*/ 4017818 h 4462973"/>
              <a:gd name="connsiteX231" fmla="*/ 2890982 w 7777367"/>
              <a:gd name="connsiteY231" fmla="*/ 4073236 h 4462973"/>
              <a:gd name="connsiteX232" fmla="*/ 2844800 w 7777367"/>
              <a:gd name="connsiteY232" fmla="*/ 4137891 h 4462973"/>
              <a:gd name="connsiteX233" fmla="*/ 2807855 w 7777367"/>
              <a:gd name="connsiteY233" fmla="*/ 4156364 h 4462973"/>
              <a:gd name="connsiteX234" fmla="*/ 2780145 w 7777367"/>
              <a:gd name="connsiteY234" fmla="*/ 4184073 h 4462973"/>
              <a:gd name="connsiteX235" fmla="*/ 2752436 w 7777367"/>
              <a:gd name="connsiteY235" fmla="*/ 4202546 h 4462973"/>
              <a:gd name="connsiteX236" fmla="*/ 2733964 w 7777367"/>
              <a:gd name="connsiteY236" fmla="*/ 4230255 h 4462973"/>
              <a:gd name="connsiteX237" fmla="*/ 2724727 w 7777367"/>
              <a:gd name="connsiteY237" fmla="*/ 4257964 h 4462973"/>
              <a:gd name="connsiteX238" fmla="*/ 2687782 w 7777367"/>
              <a:gd name="connsiteY238" fmla="*/ 4313382 h 4462973"/>
              <a:gd name="connsiteX239" fmla="*/ 2669309 w 7777367"/>
              <a:gd name="connsiteY239" fmla="*/ 4341091 h 4462973"/>
              <a:gd name="connsiteX240" fmla="*/ 2650836 w 7777367"/>
              <a:gd name="connsiteY240" fmla="*/ 4368800 h 4462973"/>
              <a:gd name="connsiteX241" fmla="*/ 2669309 w 7777367"/>
              <a:gd name="connsiteY241" fmla="*/ 4405746 h 4462973"/>
              <a:gd name="connsiteX242" fmla="*/ 3241964 w 7777367"/>
              <a:gd name="connsiteY242" fmla="*/ 4424218 h 4462973"/>
              <a:gd name="connsiteX243" fmla="*/ 3269673 w 7777367"/>
              <a:gd name="connsiteY243" fmla="*/ 4368800 h 4462973"/>
              <a:gd name="connsiteX244" fmla="*/ 3288145 w 7777367"/>
              <a:gd name="connsiteY244" fmla="*/ 4294909 h 4462973"/>
              <a:gd name="connsiteX245" fmla="*/ 3297382 w 7777367"/>
              <a:gd name="connsiteY245" fmla="*/ 4267200 h 4462973"/>
              <a:gd name="connsiteX246" fmla="*/ 3325091 w 7777367"/>
              <a:gd name="connsiteY246" fmla="*/ 4239491 h 4462973"/>
              <a:gd name="connsiteX247" fmla="*/ 3334327 w 7777367"/>
              <a:gd name="connsiteY247" fmla="*/ 4211782 h 4462973"/>
              <a:gd name="connsiteX248" fmla="*/ 3371273 w 7777367"/>
              <a:gd name="connsiteY248" fmla="*/ 4156364 h 4462973"/>
              <a:gd name="connsiteX249" fmla="*/ 3380509 w 7777367"/>
              <a:gd name="connsiteY249" fmla="*/ 4128655 h 4462973"/>
              <a:gd name="connsiteX250" fmla="*/ 3408218 w 7777367"/>
              <a:gd name="connsiteY250" fmla="*/ 4100946 h 4462973"/>
              <a:gd name="connsiteX251" fmla="*/ 3491345 w 7777367"/>
              <a:gd name="connsiteY251" fmla="*/ 4054764 h 4462973"/>
              <a:gd name="connsiteX252" fmla="*/ 3519055 w 7777367"/>
              <a:gd name="connsiteY252" fmla="*/ 4036291 h 4462973"/>
              <a:gd name="connsiteX253" fmla="*/ 3546764 w 7777367"/>
              <a:gd name="connsiteY253" fmla="*/ 4027055 h 4462973"/>
              <a:gd name="connsiteX254" fmla="*/ 3574473 w 7777367"/>
              <a:gd name="connsiteY254" fmla="*/ 3999346 h 4462973"/>
              <a:gd name="connsiteX255" fmla="*/ 3639127 w 7777367"/>
              <a:gd name="connsiteY255" fmla="*/ 3953164 h 4462973"/>
              <a:gd name="connsiteX256" fmla="*/ 3676073 w 7777367"/>
              <a:gd name="connsiteY256" fmla="*/ 3888509 h 4462973"/>
              <a:gd name="connsiteX257" fmla="*/ 3685309 w 7777367"/>
              <a:gd name="connsiteY257" fmla="*/ 3860800 h 4462973"/>
              <a:gd name="connsiteX258" fmla="*/ 3703782 w 7777367"/>
              <a:gd name="connsiteY258" fmla="*/ 3833091 h 4462973"/>
              <a:gd name="connsiteX259" fmla="*/ 3722255 w 7777367"/>
              <a:gd name="connsiteY259" fmla="*/ 3777673 h 4462973"/>
              <a:gd name="connsiteX260" fmla="*/ 3814618 w 7777367"/>
              <a:gd name="connsiteY260" fmla="*/ 3666836 h 4462973"/>
              <a:gd name="connsiteX261" fmla="*/ 3842327 w 7777367"/>
              <a:gd name="connsiteY261" fmla="*/ 3648364 h 4462973"/>
              <a:gd name="connsiteX262" fmla="*/ 3925455 w 7777367"/>
              <a:gd name="connsiteY262" fmla="*/ 3629891 h 4462973"/>
              <a:gd name="connsiteX263" fmla="*/ 4128655 w 7777367"/>
              <a:gd name="connsiteY263" fmla="*/ 3620655 h 4462973"/>
              <a:gd name="connsiteX264" fmla="*/ 4322618 w 7777367"/>
              <a:gd name="connsiteY264" fmla="*/ 3629891 h 4462973"/>
              <a:gd name="connsiteX265" fmla="*/ 4378036 w 7777367"/>
              <a:gd name="connsiteY265" fmla="*/ 3639127 h 4462973"/>
              <a:gd name="connsiteX266" fmla="*/ 4405745 w 7777367"/>
              <a:gd name="connsiteY266" fmla="*/ 3657600 h 4462973"/>
              <a:gd name="connsiteX267" fmla="*/ 4396509 w 7777367"/>
              <a:gd name="connsiteY267" fmla="*/ 3722255 h 4462973"/>
              <a:gd name="connsiteX268" fmla="*/ 4359564 w 7777367"/>
              <a:gd name="connsiteY268" fmla="*/ 3731491 h 4462973"/>
              <a:gd name="connsiteX269" fmla="*/ 4331855 w 7777367"/>
              <a:gd name="connsiteY269" fmla="*/ 3740727 h 4462973"/>
              <a:gd name="connsiteX270" fmla="*/ 4285673 w 7777367"/>
              <a:gd name="connsiteY270" fmla="*/ 3749964 h 4462973"/>
              <a:gd name="connsiteX271" fmla="*/ 4230255 w 7777367"/>
              <a:gd name="connsiteY271" fmla="*/ 3768436 h 4462973"/>
              <a:gd name="connsiteX272" fmla="*/ 4193309 w 7777367"/>
              <a:gd name="connsiteY272" fmla="*/ 3777673 h 4462973"/>
              <a:gd name="connsiteX273" fmla="*/ 4184073 w 7777367"/>
              <a:gd name="connsiteY273" fmla="*/ 3805382 h 4462973"/>
              <a:gd name="connsiteX274" fmla="*/ 4193309 w 7777367"/>
              <a:gd name="connsiteY274" fmla="*/ 3860800 h 4462973"/>
              <a:gd name="connsiteX275" fmla="*/ 4257964 w 7777367"/>
              <a:gd name="connsiteY275" fmla="*/ 3897746 h 4462973"/>
              <a:gd name="connsiteX276" fmla="*/ 4378036 w 7777367"/>
              <a:gd name="connsiteY276" fmla="*/ 3925455 h 4462973"/>
              <a:gd name="connsiteX277" fmla="*/ 4867564 w 7777367"/>
              <a:gd name="connsiteY277" fmla="*/ 3925455 h 4462973"/>
              <a:gd name="connsiteX278" fmla="*/ 4950691 w 7777367"/>
              <a:gd name="connsiteY278" fmla="*/ 3980873 h 4462973"/>
              <a:gd name="connsiteX279" fmla="*/ 5043055 w 7777367"/>
              <a:gd name="connsiteY279" fmla="*/ 4008582 h 4462973"/>
              <a:gd name="connsiteX280" fmla="*/ 5200073 w 7777367"/>
              <a:gd name="connsiteY280" fmla="*/ 3999346 h 4462973"/>
              <a:gd name="connsiteX281" fmla="*/ 5264727 w 7777367"/>
              <a:gd name="connsiteY281" fmla="*/ 3971636 h 4462973"/>
              <a:gd name="connsiteX282" fmla="*/ 5301673 w 7777367"/>
              <a:gd name="connsiteY282" fmla="*/ 3943927 h 4462973"/>
              <a:gd name="connsiteX283" fmla="*/ 5329382 w 7777367"/>
              <a:gd name="connsiteY283" fmla="*/ 3934691 h 4462973"/>
              <a:gd name="connsiteX284" fmla="*/ 5357091 w 7777367"/>
              <a:gd name="connsiteY284" fmla="*/ 3916218 h 4462973"/>
              <a:gd name="connsiteX285" fmla="*/ 5449455 w 7777367"/>
              <a:gd name="connsiteY285" fmla="*/ 3888509 h 4462973"/>
              <a:gd name="connsiteX286" fmla="*/ 5523345 w 7777367"/>
              <a:gd name="connsiteY286" fmla="*/ 3870036 h 4462973"/>
              <a:gd name="connsiteX287" fmla="*/ 5551055 w 7777367"/>
              <a:gd name="connsiteY287" fmla="*/ 3851564 h 4462973"/>
              <a:gd name="connsiteX288" fmla="*/ 5578764 w 7777367"/>
              <a:gd name="connsiteY288" fmla="*/ 3842327 h 4462973"/>
              <a:gd name="connsiteX289" fmla="*/ 5597236 w 7777367"/>
              <a:gd name="connsiteY289" fmla="*/ 3814618 h 4462973"/>
              <a:gd name="connsiteX290" fmla="*/ 5652655 w 7777367"/>
              <a:gd name="connsiteY290" fmla="*/ 3777673 h 4462973"/>
              <a:gd name="connsiteX291" fmla="*/ 5680364 w 7777367"/>
              <a:gd name="connsiteY291" fmla="*/ 3759200 h 4462973"/>
              <a:gd name="connsiteX292" fmla="*/ 5745018 w 7777367"/>
              <a:gd name="connsiteY292" fmla="*/ 3740727 h 4462973"/>
              <a:gd name="connsiteX293" fmla="*/ 5772727 w 7777367"/>
              <a:gd name="connsiteY293" fmla="*/ 3722255 h 4462973"/>
              <a:gd name="connsiteX294" fmla="*/ 5800436 w 7777367"/>
              <a:gd name="connsiteY294" fmla="*/ 3713018 h 4462973"/>
              <a:gd name="connsiteX295" fmla="*/ 5855855 w 7777367"/>
              <a:gd name="connsiteY295" fmla="*/ 3676073 h 4462973"/>
              <a:gd name="connsiteX296" fmla="*/ 5883564 w 7777367"/>
              <a:gd name="connsiteY296" fmla="*/ 3657600 h 4462973"/>
              <a:gd name="connsiteX297" fmla="*/ 5911273 w 7777367"/>
              <a:gd name="connsiteY297" fmla="*/ 3648364 h 4462973"/>
              <a:gd name="connsiteX298" fmla="*/ 5994400 w 7777367"/>
              <a:gd name="connsiteY298" fmla="*/ 3611418 h 4462973"/>
              <a:gd name="connsiteX299" fmla="*/ 6105236 w 7777367"/>
              <a:gd name="connsiteY299" fmla="*/ 3574473 h 4462973"/>
              <a:gd name="connsiteX300" fmla="*/ 6132945 w 7777367"/>
              <a:gd name="connsiteY300" fmla="*/ 3565236 h 4462973"/>
              <a:gd name="connsiteX301" fmla="*/ 6160655 w 7777367"/>
              <a:gd name="connsiteY301" fmla="*/ 3546764 h 4462973"/>
              <a:gd name="connsiteX302" fmla="*/ 6206836 w 7777367"/>
              <a:gd name="connsiteY302" fmla="*/ 3537527 h 4462973"/>
              <a:gd name="connsiteX303" fmla="*/ 6243782 w 7777367"/>
              <a:gd name="connsiteY303" fmla="*/ 3528291 h 4462973"/>
              <a:gd name="connsiteX304" fmla="*/ 6271491 w 7777367"/>
              <a:gd name="connsiteY304" fmla="*/ 3519055 h 4462973"/>
              <a:gd name="connsiteX305" fmla="*/ 6317673 w 7777367"/>
              <a:gd name="connsiteY305" fmla="*/ 3509818 h 4462973"/>
              <a:gd name="connsiteX306" fmla="*/ 6345382 w 7777367"/>
              <a:gd name="connsiteY306" fmla="*/ 3500582 h 4462973"/>
              <a:gd name="connsiteX307" fmla="*/ 6391564 w 7777367"/>
              <a:gd name="connsiteY307" fmla="*/ 3491346 h 4462973"/>
              <a:gd name="connsiteX308" fmla="*/ 6446982 w 7777367"/>
              <a:gd name="connsiteY308" fmla="*/ 3472873 h 4462973"/>
              <a:gd name="connsiteX309" fmla="*/ 6511636 w 7777367"/>
              <a:gd name="connsiteY309" fmla="*/ 3454400 h 4462973"/>
              <a:gd name="connsiteX310" fmla="*/ 6539345 w 7777367"/>
              <a:gd name="connsiteY310" fmla="*/ 3435927 h 4462973"/>
              <a:gd name="connsiteX311" fmla="*/ 6594764 w 7777367"/>
              <a:gd name="connsiteY311" fmla="*/ 3417455 h 4462973"/>
              <a:gd name="connsiteX312" fmla="*/ 6650182 w 7777367"/>
              <a:gd name="connsiteY312" fmla="*/ 3389746 h 4462973"/>
              <a:gd name="connsiteX313" fmla="*/ 6733309 w 7777367"/>
              <a:gd name="connsiteY313" fmla="*/ 3352800 h 4462973"/>
              <a:gd name="connsiteX314" fmla="*/ 6761018 w 7777367"/>
              <a:gd name="connsiteY314" fmla="*/ 3343564 h 4462973"/>
              <a:gd name="connsiteX315" fmla="*/ 6871855 w 7777367"/>
              <a:gd name="connsiteY315" fmla="*/ 3334327 h 4462973"/>
              <a:gd name="connsiteX316" fmla="*/ 6927273 w 7777367"/>
              <a:gd name="connsiteY316" fmla="*/ 3288146 h 4462973"/>
              <a:gd name="connsiteX317" fmla="*/ 6936509 w 7777367"/>
              <a:gd name="connsiteY317" fmla="*/ 3260436 h 4462973"/>
              <a:gd name="connsiteX318" fmla="*/ 6945745 w 7777367"/>
              <a:gd name="connsiteY318" fmla="*/ 3121891 h 4462973"/>
              <a:gd name="connsiteX319" fmla="*/ 7038109 w 7777367"/>
              <a:gd name="connsiteY319" fmla="*/ 3029527 h 4462973"/>
              <a:gd name="connsiteX320" fmla="*/ 7065818 w 7777367"/>
              <a:gd name="connsiteY320" fmla="*/ 3020291 h 4462973"/>
              <a:gd name="connsiteX321" fmla="*/ 7084291 w 7777367"/>
              <a:gd name="connsiteY321" fmla="*/ 2992582 h 4462973"/>
              <a:gd name="connsiteX322" fmla="*/ 7148945 w 7777367"/>
              <a:gd name="connsiteY322" fmla="*/ 2937164 h 4462973"/>
              <a:gd name="connsiteX323" fmla="*/ 7176655 w 7777367"/>
              <a:gd name="connsiteY323" fmla="*/ 2918691 h 4462973"/>
              <a:gd name="connsiteX324" fmla="*/ 7204364 w 7777367"/>
              <a:gd name="connsiteY324" fmla="*/ 2909455 h 4462973"/>
              <a:gd name="connsiteX325" fmla="*/ 7481455 w 7777367"/>
              <a:gd name="connsiteY325" fmla="*/ 2881746 h 4462973"/>
              <a:gd name="connsiteX326" fmla="*/ 7536873 w 7777367"/>
              <a:gd name="connsiteY326" fmla="*/ 2863273 h 4462973"/>
              <a:gd name="connsiteX327" fmla="*/ 7601527 w 7777367"/>
              <a:gd name="connsiteY327" fmla="*/ 2826327 h 4462973"/>
              <a:gd name="connsiteX328" fmla="*/ 7620000 w 7777367"/>
              <a:gd name="connsiteY328" fmla="*/ 2798618 h 4462973"/>
              <a:gd name="connsiteX329" fmla="*/ 7638473 w 7777367"/>
              <a:gd name="connsiteY329" fmla="*/ 2743200 h 4462973"/>
              <a:gd name="connsiteX330" fmla="*/ 7629236 w 7777367"/>
              <a:gd name="connsiteY330" fmla="*/ 2613891 h 4462973"/>
              <a:gd name="connsiteX331" fmla="*/ 7610764 w 7777367"/>
              <a:gd name="connsiteY331" fmla="*/ 2558473 h 4462973"/>
              <a:gd name="connsiteX332" fmla="*/ 7601527 w 7777367"/>
              <a:gd name="connsiteY332" fmla="*/ 2484582 h 4462973"/>
              <a:gd name="connsiteX333" fmla="*/ 7592291 w 7777367"/>
              <a:gd name="connsiteY333" fmla="*/ 2456873 h 4462973"/>
              <a:gd name="connsiteX334" fmla="*/ 7573818 w 7777367"/>
              <a:gd name="connsiteY334" fmla="*/ 2392218 h 4462973"/>
              <a:gd name="connsiteX335" fmla="*/ 7555345 w 7777367"/>
              <a:gd name="connsiteY335" fmla="*/ 2355273 h 4462973"/>
              <a:gd name="connsiteX336" fmla="*/ 7564582 w 7777367"/>
              <a:gd name="connsiteY336" fmla="*/ 2281382 h 4462973"/>
              <a:gd name="connsiteX337" fmla="*/ 7675418 w 7777367"/>
              <a:gd name="connsiteY337" fmla="*/ 2253673 h 4462973"/>
              <a:gd name="connsiteX338" fmla="*/ 7666182 w 7777367"/>
              <a:gd name="connsiteY338" fmla="*/ 2225964 h 4462973"/>
              <a:gd name="connsiteX339" fmla="*/ 7583055 w 7777367"/>
              <a:gd name="connsiteY339" fmla="*/ 2189018 h 4462973"/>
              <a:gd name="connsiteX340" fmla="*/ 7555345 w 7777367"/>
              <a:gd name="connsiteY340" fmla="*/ 2170546 h 4462973"/>
              <a:gd name="connsiteX341" fmla="*/ 7620000 w 7777367"/>
              <a:gd name="connsiteY341" fmla="*/ 2105891 h 4462973"/>
              <a:gd name="connsiteX342" fmla="*/ 7647709 w 7777367"/>
              <a:gd name="connsiteY342" fmla="*/ 2078182 h 4462973"/>
              <a:gd name="connsiteX343" fmla="*/ 7712364 w 7777367"/>
              <a:gd name="connsiteY343" fmla="*/ 1995055 h 4462973"/>
              <a:gd name="connsiteX344" fmla="*/ 7536873 w 7777367"/>
              <a:gd name="connsiteY344" fmla="*/ 1764146 h 4462973"/>
              <a:gd name="connsiteX345" fmla="*/ 7509164 w 7777367"/>
              <a:gd name="connsiteY345" fmla="*/ 1754909 h 4462973"/>
              <a:gd name="connsiteX346" fmla="*/ 7490691 w 7777367"/>
              <a:gd name="connsiteY346" fmla="*/ 1727200 h 4462973"/>
              <a:gd name="connsiteX347" fmla="*/ 7435273 w 7777367"/>
              <a:gd name="connsiteY347" fmla="*/ 1681018 h 4462973"/>
              <a:gd name="connsiteX348" fmla="*/ 7398327 w 7777367"/>
              <a:gd name="connsiteY348" fmla="*/ 1671782 h 4462973"/>
              <a:gd name="connsiteX349" fmla="*/ 7370618 w 7777367"/>
              <a:gd name="connsiteY349" fmla="*/ 1662546 h 4462973"/>
              <a:gd name="connsiteX350" fmla="*/ 7269018 w 7777367"/>
              <a:gd name="connsiteY350" fmla="*/ 1644073 h 4462973"/>
              <a:gd name="connsiteX351" fmla="*/ 7241309 w 7777367"/>
              <a:gd name="connsiteY351" fmla="*/ 1634836 h 4462973"/>
              <a:gd name="connsiteX352" fmla="*/ 7130473 w 7777367"/>
              <a:gd name="connsiteY352" fmla="*/ 1616364 h 4462973"/>
              <a:gd name="connsiteX353" fmla="*/ 7075055 w 7777367"/>
              <a:gd name="connsiteY353" fmla="*/ 1597891 h 4462973"/>
              <a:gd name="connsiteX354" fmla="*/ 6991927 w 7777367"/>
              <a:gd name="connsiteY354" fmla="*/ 1533236 h 4462973"/>
              <a:gd name="connsiteX355" fmla="*/ 6862618 w 7777367"/>
              <a:gd name="connsiteY355" fmla="*/ 1542473 h 4462973"/>
              <a:gd name="connsiteX356" fmla="*/ 6834909 w 7777367"/>
              <a:gd name="connsiteY356" fmla="*/ 1560946 h 4462973"/>
              <a:gd name="connsiteX357" fmla="*/ 6807200 w 7777367"/>
              <a:gd name="connsiteY357" fmla="*/ 1570182 h 4462973"/>
              <a:gd name="connsiteX358" fmla="*/ 6770255 w 7777367"/>
              <a:gd name="connsiteY358" fmla="*/ 1560946 h 4462973"/>
              <a:gd name="connsiteX359" fmla="*/ 6742545 w 7777367"/>
              <a:gd name="connsiteY359" fmla="*/ 1533236 h 4462973"/>
              <a:gd name="connsiteX360" fmla="*/ 6714836 w 7777367"/>
              <a:gd name="connsiteY360" fmla="*/ 1514764 h 4462973"/>
              <a:gd name="connsiteX361" fmla="*/ 6677891 w 7777367"/>
              <a:gd name="connsiteY361" fmla="*/ 1459346 h 4462973"/>
              <a:gd name="connsiteX362" fmla="*/ 6640945 w 7777367"/>
              <a:gd name="connsiteY362" fmla="*/ 1330036 h 4462973"/>
              <a:gd name="connsiteX363" fmla="*/ 6622473 w 7777367"/>
              <a:gd name="connsiteY363" fmla="*/ 1302327 h 4462973"/>
              <a:gd name="connsiteX364" fmla="*/ 6567055 w 7777367"/>
              <a:gd name="connsiteY364" fmla="*/ 1283855 h 4462973"/>
              <a:gd name="connsiteX365" fmla="*/ 6400800 w 7777367"/>
              <a:gd name="connsiteY365" fmla="*/ 1302327 h 4462973"/>
              <a:gd name="connsiteX366" fmla="*/ 6373091 w 7777367"/>
              <a:gd name="connsiteY366" fmla="*/ 1320800 h 4462973"/>
              <a:gd name="connsiteX367" fmla="*/ 6336145 w 7777367"/>
              <a:gd name="connsiteY367" fmla="*/ 1330036 h 4462973"/>
              <a:gd name="connsiteX368" fmla="*/ 6308436 w 7777367"/>
              <a:gd name="connsiteY368" fmla="*/ 1339273 h 4462973"/>
              <a:gd name="connsiteX369" fmla="*/ 6243782 w 7777367"/>
              <a:gd name="connsiteY369" fmla="*/ 1348509 h 4462973"/>
              <a:gd name="connsiteX370" fmla="*/ 6179127 w 7777367"/>
              <a:gd name="connsiteY370" fmla="*/ 1366982 h 4462973"/>
              <a:gd name="connsiteX371" fmla="*/ 6096000 w 7777367"/>
              <a:gd name="connsiteY371" fmla="*/ 1348509 h 4462973"/>
              <a:gd name="connsiteX372" fmla="*/ 6003636 w 7777367"/>
              <a:gd name="connsiteY372" fmla="*/ 1311564 h 4462973"/>
              <a:gd name="connsiteX373" fmla="*/ 5763491 w 7777367"/>
              <a:gd name="connsiteY373" fmla="*/ 1302327 h 4462973"/>
              <a:gd name="connsiteX374" fmla="*/ 5735782 w 7777367"/>
              <a:gd name="connsiteY374" fmla="*/ 1274618 h 4462973"/>
              <a:gd name="connsiteX375" fmla="*/ 5717309 w 7777367"/>
              <a:gd name="connsiteY375" fmla="*/ 1191491 h 4462973"/>
              <a:gd name="connsiteX376" fmla="*/ 5726545 w 7777367"/>
              <a:gd name="connsiteY376" fmla="*/ 1089891 h 4462973"/>
              <a:gd name="connsiteX377" fmla="*/ 5726545 w 7777367"/>
              <a:gd name="connsiteY377" fmla="*/ 969818 h 4462973"/>
              <a:gd name="connsiteX378" fmla="*/ 5745018 w 7777367"/>
              <a:gd name="connsiteY378" fmla="*/ 1228436 h 446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7777367" h="4462973">
                <a:moveTo>
                  <a:pt x="5745018" y="1228436"/>
                </a:moveTo>
                <a:lnTo>
                  <a:pt x="5745018" y="1228436"/>
                </a:lnTo>
                <a:cubicBezTo>
                  <a:pt x="5741939" y="1200727"/>
                  <a:pt x="5737700" y="1173122"/>
                  <a:pt x="5735782" y="1145309"/>
                </a:cubicBezTo>
                <a:cubicBezTo>
                  <a:pt x="5734563" y="1127633"/>
                  <a:pt x="5739716" y="983388"/>
                  <a:pt x="5717309" y="923636"/>
                </a:cubicBezTo>
                <a:cubicBezTo>
                  <a:pt x="5693025" y="858879"/>
                  <a:pt x="5707156" y="912565"/>
                  <a:pt x="5680364" y="858982"/>
                </a:cubicBezTo>
                <a:cubicBezTo>
                  <a:pt x="5665342" y="828938"/>
                  <a:pt x="5679121" y="830030"/>
                  <a:pt x="5652655" y="803564"/>
                </a:cubicBezTo>
                <a:cubicBezTo>
                  <a:pt x="5644805" y="795714"/>
                  <a:pt x="5634182" y="791249"/>
                  <a:pt x="5624945" y="785091"/>
                </a:cubicBezTo>
                <a:cubicBezTo>
                  <a:pt x="5618788" y="775855"/>
                  <a:pt x="5615886" y="763265"/>
                  <a:pt x="5606473" y="757382"/>
                </a:cubicBezTo>
                <a:cubicBezTo>
                  <a:pt x="5589961" y="747062"/>
                  <a:pt x="5551055" y="738909"/>
                  <a:pt x="5551055" y="738909"/>
                </a:cubicBezTo>
                <a:cubicBezTo>
                  <a:pt x="5476434" y="751346"/>
                  <a:pt x="5513398" y="742225"/>
                  <a:pt x="5440218" y="766618"/>
                </a:cubicBezTo>
                <a:lnTo>
                  <a:pt x="5412509" y="775855"/>
                </a:lnTo>
                <a:cubicBezTo>
                  <a:pt x="5394949" y="772343"/>
                  <a:pt x="5357550" y="766848"/>
                  <a:pt x="5338618" y="757382"/>
                </a:cubicBezTo>
                <a:cubicBezTo>
                  <a:pt x="5328689" y="752418"/>
                  <a:pt x="5320145" y="745067"/>
                  <a:pt x="5310909" y="738909"/>
                </a:cubicBezTo>
                <a:cubicBezTo>
                  <a:pt x="5301652" y="711137"/>
                  <a:pt x="5303095" y="707365"/>
                  <a:pt x="5283200" y="683491"/>
                </a:cubicBezTo>
                <a:cubicBezTo>
                  <a:pt x="5274838" y="673456"/>
                  <a:pt x="5263853" y="665817"/>
                  <a:pt x="5255491" y="655782"/>
                </a:cubicBezTo>
                <a:cubicBezTo>
                  <a:pt x="5191195" y="578627"/>
                  <a:pt x="5290261" y="681316"/>
                  <a:pt x="5209309" y="600364"/>
                </a:cubicBezTo>
                <a:cubicBezTo>
                  <a:pt x="5196686" y="562497"/>
                  <a:pt x="5173844" y="521508"/>
                  <a:pt x="5200073" y="480291"/>
                </a:cubicBezTo>
                <a:cubicBezTo>
                  <a:pt x="5211992" y="461561"/>
                  <a:pt x="5255491" y="443346"/>
                  <a:pt x="5255491" y="443346"/>
                </a:cubicBezTo>
                <a:cubicBezTo>
                  <a:pt x="5261649" y="434109"/>
                  <a:pt x="5272394" y="426625"/>
                  <a:pt x="5273964" y="415636"/>
                </a:cubicBezTo>
                <a:cubicBezTo>
                  <a:pt x="5276239" y="399710"/>
                  <a:pt x="5259347" y="361455"/>
                  <a:pt x="5246255" y="350982"/>
                </a:cubicBezTo>
                <a:cubicBezTo>
                  <a:pt x="5238652" y="344900"/>
                  <a:pt x="5227782" y="344825"/>
                  <a:pt x="5218545" y="341746"/>
                </a:cubicBezTo>
                <a:cubicBezTo>
                  <a:pt x="5209309" y="335588"/>
                  <a:pt x="5200980" y="327782"/>
                  <a:pt x="5190836" y="323273"/>
                </a:cubicBezTo>
                <a:cubicBezTo>
                  <a:pt x="5173042" y="315365"/>
                  <a:pt x="5135418" y="304800"/>
                  <a:pt x="5135418" y="304800"/>
                </a:cubicBezTo>
                <a:cubicBezTo>
                  <a:pt x="5126182" y="295564"/>
                  <a:pt x="5114053" y="288509"/>
                  <a:pt x="5107709" y="277091"/>
                </a:cubicBezTo>
                <a:cubicBezTo>
                  <a:pt x="5098253" y="260069"/>
                  <a:pt x="5089236" y="221673"/>
                  <a:pt x="5089236" y="221673"/>
                </a:cubicBezTo>
                <a:cubicBezTo>
                  <a:pt x="5092315" y="206279"/>
                  <a:pt x="5094665" y="190721"/>
                  <a:pt x="5098473" y="175491"/>
                </a:cubicBezTo>
                <a:cubicBezTo>
                  <a:pt x="5106851" y="141981"/>
                  <a:pt x="5119007" y="142668"/>
                  <a:pt x="5098473" y="101600"/>
                </a:cubicBezTo>
                <a:cubicBezTo>
                  <a:pt x="5092631" y="89917"/>
                  <a:pt x="5080799" y="82253"/>
                  <a:pt x="5070764" y="73891"/>
                </a:cubicBezTo>
                <a:cubicBezTo>
                  <a:pt x="5041488" y="49494"/>
                  <a:pt x="5027914" y="50372"/>
                  <a:pt x="4987636" y="36946"/>
                </a:cubicBezTo>
                <a:lnTo>
                  <a:pt x="4959927" y="27709"/>
                </a:lnTo>
                <a:lnTo>
                  <a:pt x="4932218" y="18473"/>
                </a:lnTo>
                <a:cubicBezTo>
                  <a:pt x="4881778" y="24778"/>
                  <a:pt x="4857983" y="35662"/>
                  <a:pt x="4812145" y="18473"/>
                </a:cubicBezTo>
                <a:cubicBezTo>
                  <a:pt x="4801751" y="14575"/>
                  <a:pt x="4793672" y="6158"/>
                  <a:pt x="4784436" y="0"/>
                </a:cubicBezTo>
                <a:cubicBezTo>
                  <a:pt x="4735665" y="16257"/>
                  <a:pt x="4764828" y="3835"/>
                  <a:pt x="4701309" y="46182"/>
                </a:cubicBezTo>
                <a:cubicBezTo>
                  <a:pt x="4692073" y="52340"/>
                  <a:pt x="4684131" y="61145"/>
                  <a:pt x="4673600" y="64655"/>
                </a:cubicBezTo>
                <a:cubicBezTo>
                  <a:pt x="4606139" y="87141"/>
                  <a:pt x="4637072" y="78404"/>
                  <a:pt x="4581236" y="92364"/>
                </a:cubicBezTo>
                <a:cubicBezTo>
                  <a:pt x="4550448" y="89285"/>
                  <a:pt x="4519454" y="87832"/>
                  <a:pt x="4488873" y="83127"/>
                </a:cubicBezTo>
                <a:cubicBezTo>
                  <a:pt x="4479250" y="81647"/>
                  <a:pt x="4468048" y="80775"/>
                  <a:pt x="4461164" y="73891"/>
                </a:cubicBezTo>
                <a:cubicBezTo>
                  <a:pt x="4445465" y="58192"/>
                  <a:pt x="4424218" y="18473"/>
                  <a:pt x="4424218" y="18473"/>
                </a:cubicBezTo>
                <a:cubicBezTo>
                  <a:pt x="4411903" y="24631"/>
                  <a:pt x="4397009" y="27210"/>
                  <a:pt x="4387273" y="36946"/>
                </a:cubicBezTo>
                <a:cubicBezTo>
                  <a:pt x="4380389" y="43830"/>
                  <a:pt x="4381871" y="55706"/>
                  <a:pt x="4378036" y="64655"/>
                </a:cubicBezTo>
                <a:cubicBezTo>
                  <a:pt x="4372612" y="77310"/>
                  <a:pt x="4366648" y="89794"/>
                  <a:pt x="4359564" y="101600"/>
                </a:cubicBezTo>
                <a:cubicBezTo>
                  <a:pt x="4338967" y="135927"/>
                  <a:pt x="4324435" y="160122"/>
                  <a:pt x="4294909" y="184727"/>
                </a:cubicBezTo>
                <a:cubicBezTo>
                  <a:pt x="4286381" y="191834"/>
                  <a:pt x="4276436" y="197042"/>
                  <a:pt x="4267200" y="203200"/>
                </a:cubicBezTo>
                <a:cubicBezTo>
                  <a:pt x="4079085" y="183398"/>
                  <a:pt x="4148773" y="198993"/>
                  <a:pt x="4054764" y="175491"/>
                </a:cubicBezTo>
                <a:cubicBezTo>
                  <a:pt x="4006423" y="179885"/>
                  <a:pt x="3954705" y="180949"/>
                  <a:pt x="3906982" y="193964"/>
                </a:cubicBezTo>
                <a:cubicBezTo>
                  <a:pt x="3888196" y="199087"/>
                  <a:pt x="3870037" y="206278"/>
                  <a:pt x="3851564" y="212436"/>
                </a:cubicBezTo>
                <a:cubicBezTo>
                  <a:pt x="3842328" y="215515"/>
                  <a:pt x="3831956" y="216273"/>
                  <a:pt x="3823855" y="221673"/>
                </a:cubicBezTo>
                <a:cubicBezTo>
                  <a:pt x="3805382" y="233988"/>
                  <a:pt x="3788294" y="248689"/>
                  <a:pt x="3768436" y="258618"/>
                </a:cubicBezTo>
                <a:cubicBezTo>
                  <a:pt x="3756121" y="264776"/>
                  <a:pt x="3743298" y="270007"/>
                  <a:pt x="3731491" y="277091"/>
                </a:cubicBezTo>
                <a:cubicBezTo>
                  <a:pt x="3697158" y="297691"/>
                  <a:pt x="3672971" y="312217"/>
                  <a:pt x="3648364" y="341746"/>
                </a:cubicBezTo>
                <a:cubicBezTo>
                  <a:pt x="3641258" y="350274"/>
                  <a:pt x="3636049" y="360219"/>
                  <a:pt x="3629891" y="369455"/>
                </a:cubicBezTo>
                <a:cubicBezTo>
                  <a:pt x="3626812" y="378691"/>
                  <a:pt x="3620655" y="387428"/>
                  <a:pt x="3620655" y="397164"/>
                </a:cubicBezTo>
                <a:cubicBezTo>
                  <a:pt x="3620655" y="480197"/>
                  <a:pt x="3629302" y="471846"/>
                  <a:pt x="3639127" y="535709"/>
                </a:cubicBezTo>
                <a:cubicBezTo>
                  <a:pt x="3654047" y="632687"/>
                  <a:pt x="3638760" y="580786"/>
                  <a:pt x="3657600" y="637309"/>
                </a:cubicBezTo>
                <a:cubicBezTo>
                  <a:pt x="3654521" y="652703"/>
                  <a:pt x="3654860" y="669199"/>
                  <a:pt x="3648364" y="683491"/>
                </a:cubicBezTo>
                <a:cubicBezTo>
                  <a:pt x="3624939" y="735026"/>
                  <a:pt x="3620051" y="733153"/>
                  <a:pt x="3583709" y="757382"/>
                </a:cubicBezTo>
                <a:cubicBezTo>
                  <a:pt x="3569486" y="752641"/>
                  <a:pt x="3536717" y="744419"/>
                  <a:pt x="3528291" y="729673"/>
                </a:cubicBezTo>
                <a:cubicBezTo>
                  <a:pt x="3520502" y="716043"/>
                  <a:pt x="3526076" y="697532"/>
                  <a:pt x="3519055" y="683491"/>
                </a:cubicBezTo>
                <a:cubicBezTo>
                  <a:pt x="3513213" y="671808"/>
                  <a:pt x="3499707" y="665817"/>
                  <a:pt x="3491345" y="655782"/>
                </a:cubicBezTo>
                <a:cubicBezTo>
                  <a:pt x="3484239" y="647254"/>
                  <a:pt x="3480722" y="635922"/>
                  <a:pt x="3472873" y="628073"/>
                </a:cubicBezTo>
                <a:cubicBezTo>
                  <a:pt x="3454968" y="610167"/>
                  <a:pt x="3439992" y="607876"/>
                  <a:pt x="3417455" y="600364"/>
                </a:cubicBezTo>
                <a:cubicBezTo>
                  <a:pt x="3380509" y="603443"/>
                  <a:pt x="3343367" y="604700"/>
                  <a:pt x="3306618" y="609600"/>
                </a:cubicBezTo>
                <a:cubicBezTo>
                  <a:pt x="3296967" y="610887"/>
                  <a:pt x="3288532" y="617356"/>
                  <a:pt x="3278909" y="618836"/>
                </a:cubicBezTo>
                <a:cubicBezTo>
                  <a:pt x="3248327" y="623541"/>
                  <a:pt x="3217333" y="624994"/>
                  <a:pt x="3186545" y="628073"/>
                </a:cubicBezTo>
                <a:lnTo>
                  <a:pt x="3103418" y="655782"/>
                </a:lnTo>
                <a:lnTo>
                  <a:pt x="3075709" y="665018"/>
                </a:lnTo>
                <a:cubicBezTo>
                  <a:pt x="3066473" y="661939"/>
                  <a:pt x="3055603" y="661864"/>
                  <a:pt x="3048000" y="655782"/>
                </a:cubicBezTo>
                <a:cubicBezTo>
                  <a:pt x="3028039" y="639814"/>
                  <a:pt x="3016700" y="589591"/>
                  <a:pt x="3011055" y="572655"/>
                </a:cubicBezTo>
                <a:lnTo>
                  <a:pt x="3001818" y="544946"/>
                </a:lnTo>
                <a:lnTo>
                  <a:pt x="2992582" y="517236"/>
                </a:lnTo>
                <a:cubicBezTo>
                  <a:pt x="2977188" y="520315"/>
                  <a:pt x="2960030" y="518684"/>
                  <a:pt x="2946400" y="526473"/>
                </a:cubicBezTo>
                <a:cubicBezTo>
                  <a:pt x="2936762" y="531981"/>
                  <a:pt x="2935776" y="546333"/>
                  <a:pt x="2927927" y="554182"/>
                </a:cubicBezTo>
                <a:cubicBezTo>
                  <a:pt x="2917042" y="565067"/>
                  <a:pt x="2904751" y="575007"/>
                  <a:pt x="2890982" y="581891"/>
                </a:cubicBezTo>
                <a:cubicBezTo>
                  <a:pt x="2873566" y="590599"/>
                  <a:pt x="2835564" y="600364"/>
                  <a:pt x="2835564" y="600364"/>
                </a:cubicBezTo>
                <a:cubicBezTo>
                  <a:pt x="2823249" y="594206"/>
                  <a:pt x="2810573" y="588722"/>
                  <a:pt x="2798618" y="581891"/>
                </a:cubicBezTo>
                <a:cubicBezTo>
                  <a:pt x="2788980" y="576383"/>
                  <a:pt x="2781053" y="567926"/>
                  <a:pt x="2770909" y="563418"/>
                </a:cubicBezTo>
                <a:cubicBezTo>
                  <a:pt x="2753115" y="555510"/>
                  <a:pt x="2733964" y="551104"/>
                  <a:pt x="2715491" y="544946"/>
                </a:cubicBezTo>
                <a:lnTo>
                  <a:pt x="2660073" y="526473"/>
                </a:lnTo>
                <a:lnTo>
                  <a:pt x="2623127" y="517236"/>
                </a:lnTo>
                <a:cubicBezTo>
                  <a:pt x="2589260" y="520315"/>
                  <a:pt x="2555192" y="521664"/>
                  <a:pt x="2521527" y="526473"/>
                </a:cubicBezTo>
                <a:cubicBezTo>
                  <a:pt x="2499863" y="529568"/>
                  <a:pt x="2475505" y="546197"/>
                  <a:pt x="2456873" y="554182"/>
                </a:cubicBezTo>
                <a:cubicBezTo>
                  <a:pt x="2447924" y="558017"/>
                  <a:pt x="2438400" y="560339"/>
                  <a:pt x="2429164" y="563418"/>
                </a:cubicBezTo>
                <a:cubicBezTo>
                  <a:pt x="2364509" y="560339"/>
                  <a:pt x="2298971" y="565272"/>
                  <a:pt x="2235200" y="554182"/>
                </a:cubicBezTo>
                <a:cubicBezTo>
                  <a:pt x="2224263" y="552280"/>
                  <a:pt x="2223834" y="535001"/>
                  <a:pt x="2216727" y="526473"/>
                </a:cubicBezTo>
                <a:cubicBezTo>
                  <a:pt x="2190117" y="494541"/>
                  <a:pt x="2195459" y="500911"/>
                  <a:pt x="2161309" y="489527"/>
                </a:cubicBezTo>
                <a:cubicBezTo>
                  <a:pt x="2148994" y="480291"/>
                  <a:pt x="2135249" y="472703"/>
                  <a:pt x="2124364" y="461818"/>
                </a:cubicBezTo>
                <a:cubicBezTo>
                  <a:pt x="2116515" y="453969"/>
                  <a:pt x="2115529" y="439616"/>
                  <a:pt x="2105891" y="434109"/>
                </a:cubicBezTo>
                <a:cubicBezTo>
                  <a:pt x="2092261" y="426320"/>
                  <a:pt x="2074939" y="428681"/>
                  <a:pt x="2059709" y="424873"/>
                </a:cubicBezTo>
                <a:cubicBezTo>
                  <a:pt x="2050264" y="422512"/>
                  <a:pt x="2041683" y="416655"/>
                  <a:pt x="2032000" y="415636"/>
                </a:cubicBezTo>
                <a:cubicBezTo>
                  <a:pt x="1982914" y="410469"/>
                  <a:pt x="1933479" y="409479"/>
                  <a:pt x="1884218" y="406400"/>
                </a:cubicBezTo>
                <a:cubicBezTo>
                  <a:pt x="1831392" y="388791"/>
                  <a:pt x="1812907" y="381055"/>
                  <a:pt x="1754909" y="369455"/>
                </a:cubicBezTo>
                <a:cubicBezTo>
                  <a:pt x="1724121" y="363297"/>
                  <a:pt x="1692331" y="360911"/>
                  <a:pt x="1662545" y="350982"/>
                </a:cubicBezTo>
                <a:lnTo>
                  <a:pt x="1607127" y="332509"/>
                </a:lnTo>
                <a:cubicBezTo>
                  <a:pt x="1597891" y="329430"/>
                  <a:pt x="1589021" y="324874"/>
                  <a:pt x="1579418" y="323273"/>
                </a:cubicBezTo>
                <a:lnTo>
                  <a:pt x="1524000" y="314036"/>
                </a:lnTo>
                <a:cubicBezTo>
                  <a:pt x="1388533" y="317115"/>
                  <a:pt x="1252826" y="314641"/>
                  <a:pt x="1117600" y="323273"/>
                </a:cubicBezTo>
                <a:cubicBezTo>
                  <a:pt x="1106522" y="323980"/>
                  <a:pt x="1100035" y="337238"/>
                  <a:pt x="1089891" y="341746"/>
                </a:cubicBezTo>
                <a:cubicBezTo>
                  <a:pt x="1072097" y="349654"/>
                  <a:pt x="1052946" y="354060"/>
                  <a:pt x="1034473" y="360218"/>
                </a:cubicBezTo>
                <a:cubicBezTo>
                  <a:pt x="980309" y="378273"/>
                  <a:pt x="1016457" y="368378"/>
                  <a:pt x="923636" y="378691"/>
                </a:cubicBezTo>
                <a:cubicBezTo>
                  <a:pt x="914400" y="381770"/>
                  <a:pt x="904635" y="383573"/>
                  <a:pt x="895927" y="387927"/>
                </a:cubicBezTo>
                <a:cubicBezTo>
                  <a:pt x="876522" y="397629"/>
                  <a:pt x="853507" y="417397"/>
                  <a:pt x="840509" y="434109"/>
                </a:cubicBezTo>
                <a:cubicBezTo>
                  <a:pt x="826879" y="451634"/>
                  <a:pt x="824626" y="482506"/>
                  <a:pt x="803564" y="489527"/>
                </a:cubicBezTo>
                <a:lnTo>
                  <a:pt x="748145" y="508000"/>
                </a:lnTo>
                <a:cubicBezTo>
                  <a:pt x="732751" y="504921"/>
                  <a:pt x="717663" y="498764"/>
                  <a:pt x="701964" y="498764"/>
                </a:cubicBezTo>
                <a:cubicBezTo>
                  <a:pt x="692228" y="498764"/>
                  <a:pt x="675224" y="498312"/>
                  <a:pt x="674255" y="508000"/>
                </a:cubicBezTo>
                <a:cubicBezTo>
                  <a:pt x="668426" y="566287"/>
                  <a:pt x="678188" y="625154"/>
                  <a:pt x="683491" y="683491"/>
                </a:cubicBezTo>
                <a:cubicBezTo>
                  <a:pt x="684372" y="693187"/>
                  <a:pt x="687897" y="702747"/>
                  <a:pt x="692727" y="711200"/>
                </a:cubicBezTo>
                <a:cubicBezTo>
                  <a:pt x="700364" y="724566"/>
                  <a:pt x="711200" y="735831"/>
                  <a:pt x="720436" y="748146"/>
                </a:cubicBezTo>
                <a:lnTo>
                  <a:pt x="738909" y="803564"/>
                </a:lnTo>
                <a:cubicBezTo>
                  <a:pt x="748167" y="831337"/>
                  <a:pt x="746722" y="835107"/>
                  <a:pt x="766618" y="858982"/>
                </a:cubicBezTo>
                <a:cubicBezTo>
                  <a:pt x="774980" y="869017"/>
                  <a:pt x="784292" y="878329"/>
                  <a:pt x="794327" y="886691"/>
                </a:cubicBezTo>
                <a:cubicBezTo>
                  <a:pt x="802855" y="893798"/>
                  <a:pt x="812800" y="899006"/>
                  <a:pt x="822036" y="905164"/>
                </a:cubicBezTo>
                <a:cubicBezTo>
                  <a:pt x="834351" y="923637"/>
                  <a:pt x="851961" y="939520"/>
                  <a:pt x="858982" y="960582"/>
                </a:cubicBezTo>
                <a:lnTo>
                  <a:pt x="877455" y="1016000"/>
                </a:lnTo>
                <a:cubicBezTo>
                  <a:pt x="874376" y="1034473"/>
                  <a:pt x="872760" y="1053250"/>
                  <a:pt x="868218" y="1071418"/>
                </a:cubicBezTo>
                <a:cubicBezTo>
                  <a:pt x="863495" y="1090309"/>
                  <a:pt x="853564" y="1107742"/>
                  <a:pt x="849745" y="1126836"/>
                </a:cubicBezTo>
                <a:cubicBezTo>
                  <a:pt x="834966" y="1200736"/>
                  <a:pt x="849532" y="1216714"/>
                  <a:pt x="794327" y="1256146"/>
                </a:cubicBezTo>
                <a:cubicBezTo>
                  <a:pt x="786405" y="1261805"/>
                  <a:pt x="775854" y="1262303"/>
                  <a:pt x="766618" y="1265382"/>
                </a:cubicBezTo>
                <a:cubicBezTo>
                  <a:pt x="748145" y="1277697"/>
                  <a:pt x="732262" y="1295306"/>
                  <a:pt x="711200" y="1302327"/>
                </a:cubicBezTo>
                <a:cubicBezTo>
                  <a:pt x="701964" y="1305406"/>
                  <a:pt x="692002" y="1306836"/>
                  <a:pt x="683491" y="1311564"/>
                </a:cubicBezTo>
                <a:cubicBezTo>
                  <a:pt x="664084" y="1322346"/>
                  <a:pt x="645834" y="1335188"/>
                  <a:pt x="628073" y="1348509"/>
                </a:cubicBezTo>
                <a:cubicBezTo>
                  <a:pt x="615758" y="1357745"/>
                  <a:pt x="604493" y="1368580"/>
                  <a:pt x="591127" y="1376218"/>
                </a:cubicBezTo>
                <a:cubicBezTo>
                  <a:pt x="582674" y="1381048"/>
                  <a:pt x="572126" y="1381101"/>
                  <a:pt x="563418" y="1385455"/>
                </a:cubicBezTo>
                <a:cubicBezTo>
                  <a:pt x="553489" y="1390419"/>
                  <a:pt x="544945" y="1397770"/>
                  <a:pt x="535709" y="1403927"/>
                </a:cubicBezTo>
                <a:cubicBezTo>
                  <a:pt x="492607" y="1468582"/>
                  <a:pt x="517237" y="1447031"/>
                  <a:pt x="471055" y="1477818"/>
                </a:cubicBezTo>
                <a:cubicBezTo>
                  <a:pt x="464897" y="1487054"/>
                  <a:pt x="460431" y="1497678"/>
                  <a:pt x="452582" y="1505527"/>
                </a:cubicBezTo>
                <a:cubicBezTo>
                  <a:pt x="444733" y="1513376"/>
                  <a:pt x="432183" y="1515646"/>
                  <a:pt x="424873" y="1524000"/>
                </a:cubicBezTo>
                <a:cubicBezTo>
                  <a:pt x="410253" y="1540708"/>
                  <a:pt x="400242" y="1560945"/>
                  <a:pt x="387927" y="1579418"/>
                </a:cubicBezTo>
                <a:cubicBezTo>
                  <a:pt x="381770" y="1588654"/>
                  <a:pt x="377304" y="1599278"/>
                  <a:pt x="369455" y="1607127"/>
                </a:cubicBezTo>
                <a:cubicBezTo>
                  <a:pt x="333895" y="1642685"/>
                  <a:pt x="348990" y="1623967"/>
                  <a:pt x="323273" y="1662546"/>
                </a:cubicBezTo>
                <a:cubicBezTo>
                  <a:pt x="309315" y="1718375"/>
                  <a:pt x="318048" y="1687458"/>
                  <a:pt x="295564" y="1754909"/>
                </a:cubicBezTo>
                <a:cubicBezTo>
                  <a:pt x="292485" y="1764145"/>
                  <a:pt x="293211" y="1775734"/>
                  <a:pt x="286327" y="1782618"/>
                </a:cubicBezTo>
                <a:lnTo>
                  <a:pt x="258618" y="1810327"/>
                </a:lnTo>
                <a:cubicBezTo>
                  <a:pt x="255539" y="1819563"/>
                  <a:pt x="254782" y="1829935"/>
                  <a:pt x="249382" y="1838036"/>
                </a:cubicBezTo>
                <a:cubicBezTo>
                  <a:pt x="203256" y="1907228"/>
                  <a:pt x="234400" y="1827567"/>
                  <a:pt x="212436" y="1893455"/>
                </a:cubicBezTo>
                <a:cubicBezTo>
                  <a:pt x="214795" y="1919406"/>
                  <a:pt x="213141" y="1987228"/>
                  <a:pt x="230909" y="2022764"/>
                </a:cubicBezTo>
                <a:cubicBezTo>
                  <a:pt x="238937" y="2038821"/>
                  <a:pt x="248980" y="2053800"/>
                  <a:pt x="258618" y="2068946"/>
                </a:cubicBezTo>
                <a:cubicBezTo>
                  <a:pt x="270538" y="2087677"/>
                  <a:pt x="295564" y="2124364"/>
                  <a:pt x="295564" y="2124364"/>
                </a:cubicBezTo>
                <a:cubicBezTo>
                  <a:pt x="292485" y="2139758"/>
                  <a:pt x="294116" y="2156916"/>
                  <a:pt x="286327" y="2170546"/>
                </a:cubicBezTo>
                <a:cubicBezTo>
                  <a:pt x="280819" y="2180184"/>
                  <a:pt x="268762" y="2184510"/>
                  <a:pt x="258618" y="2189018"/>
                </a:cubicBezTo>
                <a:cubicBezTo>
                  <a:pt x="240824" y="2196926"/>
                  <a:pt x="221673" y="2201333"/>
                  <a:pt x="203200" y="2207491"/>
                </a:cubicBezTo>
                <a:cubicBezTo>
                  <a:pt x="193964" y="2210570"/>
                  <a:pt x="184199" y="2212373"/>
                  <a:pt x="175491" y="2216727"/>
                </a:cubicBezTo>
                <a:cubicBezTo>
                  <a:pt x="129837" y="2239554"/>
                  <a:pt x="151607" y="2230846"/>
                  <a:pt x="110836" y="2244436"/>
                </a:cubicBezTo>
                <a:cubicBezTo>
                  <a:pt x="90391" y="2258067"/>
                  <a:pt x="69641" y="2269284"/>
                  <a:pt x="55418" y="2290618"/>
                </a:cubicBezTo>
                <a:cubicBezTo>
                  <a:pt x="50018" y="2298719"/>
                  <a:pt x="50536" y="2309619"/>
                  <a:pt x="46182" y="2318327"/>
                </a:cubicBezTo>
                <a:cubicBezTo>
                  <a:pt x="41218" y="2328256"/>
                  <a:pt x="33867" y="2336800"/>
                  <a:pt x="27709" y="2346036"/>
                </a:cubicBezTo>
                <a:cubicBezTo>
                  <a:pt x="5222" y="2413498"/>
                  <a:pt x="13959" y="2382564"/>
                  <a:pt x="0" y="2438400"/>
                </a:cubicBezTo>
                <a:cubicBezTo>
                  <a:pt x="2881" y="2452804"/>
                  <a:pt x="16891" y="2532788"/>
                  <a:pt x="27709" y="2540000"/>
                </a:cubicBezTo>
                <a:lnTo>
                  <a:pt x="55418" y="2558473"/>
                </a:lnTo>
                <a:cubicBezTo>
                  <a:pt x="101796" y="2628038"/>
                  <a:pt x="47341" y="2539627"/>
                  <a:pt x="83127" y="2623127"/>
                </a:cubicBezTo>
                <a:cubicBezTo>
                  <a:pt x="87500" y="2633330"/>
                  <a:pt x="95442" y="2641600"/>
                  <a:pt x="101600" y="2650836"/>
                </a:cubicBezTo>
                <a:cubicBezTo>
                  <a:pt x="104679" y="2660073"/>
                  <a:pt x="105435" y="2670445"/>
                  <a:pt x="110836" y="2678546"/>
                </a:cubicBezTo>
                <a:cubicBezTo>
                  <a:pt x="117709" y="2688856"/>
                  <a:pt x="152054" y="2720467"/>
                  <a:pt x="166255" y="2724727"/>
                </a:cubicBezTo>
                <a:cubicBezTo>
                  <a:pt x="187107" y="2730983"/>
                  <a:pt x="209358" y="2730885"/>
                  <a:pt x="230909" y="2733964"/>
                </a:cubicBezTo>
                <a:cubicBezTo>
                  <a:pt x="237067" y="2743200"/>
                  <a:pt x="242275" y="2753145"/>
                  <a:pt x="249382" y="2761673"/>
                </a:cubicBezTo>
                <a:cubicBezTo>
                  <a:pt x="257744" y="2771708"/>
                  <a:pt x="271249" y="2777699"/>
                  <a:pt x="277091" y="2789382"/>
                </a:cubicBezTo>
                <a:cubicBezTo>
                  <a:pt x="312900" y="2861001"/>
                  <a:pt x="251347" y="2818075"/>
                  <a:pt x="323273" y="2854036"/>
                </a:cubicBezTo>
                <a:cubicBezTo>
                  <a:pt x="335588" y="2850957"/>
                  <a:pt x="348864" y="2850477"/>
                  <a:pt x="360218" y="2844800"/>
                </a:cubicBezTo>
                <a:cubicBezTo>
                  <a:pt x="380076" y="2834871"/>
                  <a:pt x="397163" y="2820170"/>
                  <a:pt x="415636" y="2807855"/>
                </a:cubicBezTo>
                <a:cubicBezTo>
                  <a:pt x="424872" y="2801697"/>
                  <a:pt x="432814" y="2792892"/>
                  <a:pt x="443345" y="2789382"/>
                </a:cubicBezTo>
                <a:lnTo>
                  <a:pt x="498764" y="2770909"/>
                </a:lnTo>
                <a:cubicBezTo>
                  <a:pt x="591128" y="2773988"/>
                  <a:pt x="683609" y="2774555"/>
                  <a:pt x="775855" y="2780146"/>
                </a:cubicBezTo>
                <a:cubicBezTo>
                  <a:pt x="814139" y="2782466"/>
                  <a:pt x="798114" y="2793168"/>
                  <a:pt x="822036" y="2817091"/>
                </a:cubicBezTo>
                <a:cubicBezTo>
                  <a:pt x="829885" y="2824941"/>
                  <a:pt x="839601" y="2831056"/>
                  <a:pt x="849745" y="2835564"/>
                </a:cubicBezTo>
                <a:cubicBezTo>
                  <a:pt x="929258" y="2870902"/>
                  <a:pt x="980416" y="2857997"/>
                  <a:pt x="1080655" y="2863273"/>
                </a:cubicBezTo>
                <a:cubicBezTo>
                  <a:pt x="1108804" y="2905497"/>
                  <a:pt x="1120238" y="2938042"/>
                  <a:pt x="1173018" y="2955636"/>
                </a:cubicBezTo>
                <a:lnTo>
                  <a:pt x="1228436" y="2974109"/>
                </a:lnTo>
                <a:cubicBezTo>
                  <a:pt x="1231428" y="2973810"/>
                  <a:pt x="1332630" y="2968193"/>
                  <a:pt x="1357745" y="2955636"/>
                </a:cubicBezTo>
                <a:cubicBezTo>
                  <a:pt x="1377603" y="2945707"/>
                  <a:pt x="1394691" y="2931006"/>
                  <a:pt x="1413164" y="2918691"/>
                </a:cubicBezTo>
                <a:cubicBezTo>
                  <a:pt x="1422400" y="2912533"/>
                  <a:pt x="1430944" y="2905182"/>
                  <a:pt x="1440873" y="2900218"/>
                </a:cubicBezTo>
                <a:cubicBezTo>
                  <a:pt x="1465503" y="2887903"/>
                  <a:pt x="1487761" y="2868674"/>
                  <a:pt x="1514764" y="2863273"/>
                </a:cubicBezTo>
                <a:cubicBezTo>
                  <a:pt x="1541117" y="2858002"/>
                  <a:pt x="1571814" y="2852623"/>
                  <a:pt x="1597891" y="2844800"/>
                </a:cubicBezTo>
                <a:cubicBezTo>
                  <a:pt x="1616542" y="2839205"/>
                  <a:pt x="1637107" y="2837128"/>
                  <a:pt x="1653309" y="2826327"/>
                </a:cubicBezTo>
                <a:cubicBezTo>
                  <a:pt x="1689119" y="2802455"/>
                  <a:pt x="1670487" y="2811366"/>
                  <a:pt x="1708727" y="2798618"/>
                </a:cubicBezTo>
                <a:cubicBezTo>
                  <a:pt x="1717963" y="2789382"/>
                  <a:pt x="1726125" y="2778928"/>
                  <a:pt x="1736436" y="2770909"/>
                </a:cubicBezTo>
                <a:cubicBezTo>
                  <a:pt x="1753961" y="2757279"/>
                  <a:pt x="1773382" y="2746279"/>
                  <a:pt x="1791855" y="2733964"/>
                </a:cubicBezTo>
                <a:cubicBezTo>
                  <a:pt x="1857129" y="2690448"/>
                  <a:pt x="1776352" y="2745038"/>
                  <a:pt x="1856509" y="2687782"/>
                </a:cubicBezTo>
                <a:cubicBezTo>
                  <a:pt x="1865542" y="2681330"/>
                  <a:pt x="1875921" y="2676684"/>
                  <a:pt x="1884218" y="2669309"/>
                </a:cubicBezTo>
                <a:cubicBezTo>
                  <a:pt x="1902565" y="2653001"/>
                  <a:pt x="1936987" y="2608428"/>
                  <a:pt x="1967345" y="2595418"/>
                </a:cubicBezTo>
                <a:cubicBezTo>
                  <a:pt x="1979013" y="2590418"/>
                  <a:pt x="1992085" y="2589669"/>
                  <a:pt x="2004291" y="2586182"/>
                </a:cubicBezTo>
                <a:cubicBezTo>
                  <a:pt x="2087525" y="2562402"/>
                  <a:pt x="1940815" y="2595222"/>
                  <a:pt x="2105891" y="2567709"/>
                </a:cubicBezTo>
                <a:cubicBezTo>
                  <a:pt x="2118412" y="2565622"/>
                  <a:pt x="2130389" y="2560963"/>
                  <a:pt x="2142836" y="2558473"/>
                </a:cubicBezTo>
                <a:cubicBezTo>
                  <a:pt x="2161200" y="2554800"/>
                  <a:pt x="2179973" y="2553299"/>
                  <a:pt x="2198255" y="2549236"/>
                </a:cubicBezTo>
                <a:cubicBezTo>
                  <a:pt x="2207759" y="2547124"/>
                  <a:pt x="2216460" y="2542112"/>
                  <a:pt x="2225964" y="2540000"/>
                </a:cubicBezTo>
                <a:cubicBezTo>
                  <a:pt x="2244246" y="2535938"/>
                  <a:pt x="2262909" y="2533843"/>
                  <a:pt x="2281382" y="2530764"/>
                </a:cubicBezTo>
                <a:lnTo>
                  <a:pt x="2364509" y="2503055"/>
                </a:lnTo>
                <a:cubicBezTo>
                  <a:pt x="2373745" y="2499976"/>
                  <a:pt x="2382671" y="2495727"/>
                  <a:pt x="2392218" y="2493818"/>
                </a:cubicBezTo>
                <a:lnTo>
                  <a:pt x="2438400" y="2484582"/>
                </a:lnTo>
                <a:cubicBezTo>
                  <a:pt x="2456873" y="2487661"/>
                  <a:pt x="2476705" y="2486212"/>
                  <a:pt x="2493818" y="2493818"/>
                </a:cubicBezTo>
                <a:cubicBezTo>
                  <a:pt x="2505754" y="2499123"/>
                  <a:pt x="2513165" y="2511492"/>
                  <a:pt x="2521527" y="2521527"/>
                </a:cubicBezTo>
                <a:cubicBezTo>
                  <a:pt x="2545221" y="2549960"/>
                  <a:pt x="2553967" y="2590839"/>
                  <a:pt x="2595418" y="2604655"/>
                </a:cubicBezTo>
                <a:cubicBezTo>
                  <a:pt x="2604654" y="2607734"/>
                  <a:pt x="2613640" y="2611702"/>
                  <a:pt x="2623127" y="2613891"/>
                </a:cubicBezTo>
                <a:cubicBezTo>
                  <a:pt x="2653721" y="2620951"/>
                  <a:pt x="2685704" y="2622435"/>
                  <a:pt x="2715491" y="2632364"/>
                </a:cubicBezTo>
                <a:lnTo>
                  <a:pt x="2743200" y="2641600"/>
                </a:lnTo>
                <a:cubicBezTo>
                  <a:pt x="2760270" y="2654403"/>
                  <a:pt x="2794992" y="2677723"/>
                  <a:pt x="2807855" y="2697018"/>
                </a:cubicBezTo>
                <a:cubicBezTo>
                  <a:pt x="2813256" y="2705119"/>
                  <a:pt x="2811009" y="2717124"/>
                  <a:pt x="2817091" y="2724727"/>
                </a:cubicBezTo>
                <a:cubicBezTo>
                  <a:pt x="2836097" y="2748485"/>
                  <a:pt x="2864695" y="2745864"/>
                  <a:pt x="2890982" y="2752436"/>
                </a:cubicBezTo>
                <a:cubicBezTo>
                  <a:pt x="2900427" y="2754797"/>
                  <a:pt x="2909455" y="2758594"/>
                  <a:pt x="2918691" y="2761673"/>
                </a:cubicBezTo>
                <a:cubicBezTo>
                  <a:pt x="2937164" y="2780146"/>
                  <a:pt x="2959618" y="2795354"/>
                  <a:pt x="2974109" y="2817091"/>
                </a:cubicBezTo>
                <a:lnTo>
                  <a:pt x="3011055" y="2872509"/>
                </a:lnTo>
                <a:cubicBezTo>
                  <a:pt x="3035406" y="2945566"/>
                  <a:pt x="3009560" y="2860556"/>
                  <a:pt x="3029527" y="3020291"/>
                </a:cubicBezTo>
                <a:cubicBezTo>
                  <a:pt x="3033396" y="3051241"/>
                  <a:pt x="3043487" y="3048210"/>
                  <a:pt x="3057236" y="3075709"/>
                </a:cubicBezTo>
                <a:cubicBezTo>
                  <a:pt x="3061590" y="3084417"/>
                  <a:pt x="3064112" y="3093973"/>
                  <a:pt x="3066473" y="3103418"/>
                </a:cubicBezTo>
                <a:cubicBezTo>
                  <a:pt x="3070281" y="3118648"/>
                  <a:pt x="3070745" y="3134707"/>
                  <a:pt x="3075709" y="3149600"/>
                </a:cubicBezTo>
                <a:cubicBezTo>
                  <a:pt x="3083964" y="3174366"/>
                  <a:pt x="3099681" y="3199448"/>
                  <a:pt x="3121891" y="3214255"/>
                </a:cubicBezTo>
                <a:cubicBezTo>
                  <a:pt x="3129992" y="3219655"/>
                  <a:pt x="3140364" y="3220412"/>
                  <a:pt x="3149600" y="3223491"/>
                </a:cubicBezTo>
                <a:cubicBezTo>
                  <a:pt x="3158836" y="3229649"/>
                  <a:pt x="3167380" y="3237000"/>
                  <a:pt x="3177309" y="3241964"/>
                </a:cubicBezTo>
                <a:cubicBezTo>
                  <a:pt x="3186017" y="3246318"/>
                  <a:pt x="3202343" y="3241839"/>
                  <a:pt x="3205018" y="3251200"/>
                </a:cubicBezTo>
                <a:cubicBezTo>
                  <a:pt x="3213569" y="3281127"/>
                  <a:pt x="3206185" y="3405352"/>
                  <a:pt x="3232727" y="3445164"/>
                </a:cubicBezTo>
                <a:cubicBezTo>
                  <a:pt x="3238885" y="3454400"/>
                  <a:pt x="3243351" y="3465024"/>
                  <a:pt x="3251200" y="3472873"/>
                </a:cubicBezTo>
                <a:cubicBezTo>
                  <a:pt x="3269106" y="3490779"/>
                  <a:pt x="3284080" y="3493070"/>
                  <a:pt x="3306618" y="3500582"/>
                </a:cubicBezTo>
                <a:cubicBezTo>
                  <a:pt x="3315854" y="3509818"/>
                  <a:pt x="3327081" y="3517423"/>
                  <a:pt x="3334327" y="3528291"/>
                </a:cubicBezTo>
                <a:cubicBezTo>
                  <a:pt x="3339728" y="3536392"/>
                  <a:pt x="3339210" y="3547292"/>
                  <a:pt x="3343564" y="3556000"/>
                </a:cubicBezTo>
                <a:cubicBezTo>
                  <a:pt x="3348528" y="3565929"/>
                  <a:pt x="3355879" y="3574473"/>
                  <a:pt x="3362036" y="3583709"/>
                </a:cubicBezTo>
                <a:cubicBezTo>
                  <a:pt x="3358957" y="3620655"/>
                  <a:pt x="3360071" y="3658192"/>
                  <a:pt x="3352800" y="3694546"/>
                </a:cubicBezTo>
                <a:cubicBezTo>
                  <a:pt x="3335133" y="3782883"/>
                  <a:pt x="3318695" y="3644103"/>
                  <a:pt x="3343564" y="3768436"/>
                </a:cubicBezTo>
                <a:cubicBezTo>
                  <a:pt x="3340485" y="3780751"/>
                  <a:pt x="3342257" y="3795469"/>
                  <a:pt x="3334327" y="3805382"/>
                </a:cubicBezTo>
                <a:cubicBezTo>
                  <a:pt x="3328245" y="3812984"/>
                  <a:pt x="3316354" y="3814618"/>
                  <a:pt x="3306618" y="3814618"/>
                </a:cubicBezTo>
                <a:cubicBezTo>
                  <a:pt x="3275677" y="3814618"/>
                  <a:pt x="3245043" y="3808461"/>
                  <a:pt x="3214255" y="3805382"/>
                </a:cubicBezTo>
                <a:cubicBezTo>
                  <a:pt x="3201940" y="3799224"/>
                  <a:pt x="3189965" y="3792333"/>
                  <a:pt x="3177309" y="3786909"/>
                </a:cubicBezTo>
                <a:cubicBezTo>
                  <a:pt x="3168360" y="3783074"/>
                  <a:pt x="3158308" y="3782027"/>
                  <a:pt x="3149600" y="3777673"/>
                </a:cubicBezTo>
                <a:cubicBezTo>
                  <a:pt x="3139671" y="3772709"/>
                  <a:pt x="3132035" y="3763709"/>
                  <a:pt x="3121891" y="3759200"/>
                </a:cubicBezTo>
                <a:cubicBezTo>
                  <a:pt x="3104097" y="3751292"/>
                  <a:pt x="3066473" y="3740727"/>
                  <a:pt x="3066473" y="3740727"/>
                </a:cubicBezTo>
                <a:cubicBezTo>
                  <a:pt x="3041843" y="3743806"/>
                  <a:pt x="3017004" y="3745524"/>
                  <a:pt x="2992582" y="3749964"/>
                </a:cubicBezTo>
                <a:cubicBezTo>
                  <a:pt x="2983003" y="3751706"/>
                  <a:pt x="2972476" y="3753118"/>
                  <a:pt x="2964873" y="3759200"/>
                </a:cubicBezTo>
                <a:cubicBezTo>
                  <a:pt x="2956205" y="3766135"/>
                  <a:pt x="2952558" y="3777673"/>
                  <a:pt x="2946400" y="3786909"/>
                </a:cubicBezTo>
                <a:cubicBezTo>
                  <a:pt x="2943321" y="3799224"/>
                  <a:pt x="2940651" y="3811649"/>
                  <a:pt x="2937164" y="3823855"/>
                </a:cubicBezTo>
                <a:cubicBezTo>
                  <a:pt x="2934489" y="3833216"/>
                  <a:pt x="2929669" y="3841985"/>
                  <a:pt x="2927927" y="3851564"/>
                </a:cubicBezTo>
                <a:cubicBezTo>
                  <a:pt x="2923487" y="3875986"/>
                  <a:pt x="2922772" y="3900971"/>
                  <a:pt x="2918691" y="3925455"/>
                </a:cubicBezTo>
                <a:cubicBezTo>
                  <a:pt x="2913529" y="3956425"/>
                  <a:pt x="2905380" y="3986848"/>
                  <a:pt x="2900218" y="4017818"/>
                </a:cubicBezTo>
                <a:cubicBezTo>
                  <a:pt x="2897139" y="4036291"/>
                  <a:pt x="2896904" y="4055470"/>
                  <a:pt x="2890982" y="4073236"/>
                </a:cubicBezTo>
                <a:cubicBezTo>
                  <a:pt x="2888386" y="4081025"/>
                  <a:pt x="2845312" y="4137452"/>
                  <a:pt x="2844800" y="4137891"/>
                </a:cubicBezTo>
                <a:cubicBezTo>
                  <a:pt x="2834346" y="4146852"/>
                  <a:pt x="2819059" y="4148361"/>
                  <a:pt x="2807855" y="4156364"/>
                </a:cubicBezTo>
                <a:cubicBezTo>
                  <a:pt x="2797226" y="4163956"/>
                  <a:pt x="2790180" y="4175711"/>
                  <a:pt x="2780145" y="4184073"/>
                </a:cubicBezTo>
                <a:cubicBezTo>
                  <a:pt x="2771617" y="4191179"/>
                  <a:pt x="2761672" y="4196388"/>
                  <a:pt x="2752436" y="4202546"/>
                </a:cubicBezTo>
                <a:cubicBezTo>
                  <a:pt x="2746279" y="4211782"/>
                  <a:pt x="2738928" y="4220326"/>
                  <a:pt x="2733964" y="4230255"/>
                </a:cubicBezTo>
                <a:cubicBezTo>
                  <a:pt x="2729610" y="4238963"/>
                  <a:pt x="2729455" y="4249453"/>
                  <a:pt x="2724727" y="4257964"/>
                </a:cubicBezTo>
                <a:cubicBezTo>
                  <a:pt x="2713945" y="4277371"/>
                  <a:pt x="2700097" y="4294909"/>
                  <a:pt x="2687782" y="4313382"/>
                </a:cubicBezTo>
                <a:lnTo>
                  <a:pt x="2669309" y="4341091"/>
                </a:lnTo>
                <a:lnTo>
                  <a:pt x="2650836" y="4368800"/>
                </a:lnTo>
                <a:cubicBezTo>
                  <a:pt x="2656994" y="4381115"/>
                  <a:pt x="2655586" y="4404621"/>
                  <a:pt x="2669309" y="4405746"/>
                </a:cubicBezTo>
                <a:cubicBezTo>
                  <a:pt x="3367471" y="4462973"/>
                  <a:pt x="3034213" y="4354970"/>
                  <a:pt x="3241964" y="4424218"/>
                </a:cubicBezTo>
                <a:cubicBezTo>
                  <a:pt x="3261363" y="4395119"/>
                  <a:pt x="3260849" y="4401154"/>
                  <a:pt x="3269673" y="4368800"/>
                </a:cubicBezTo>
                <a:cubicBezTo>
                  <a:pt x="3276353" y="4344306"/>
                  <a:pt x="3280116" y="4318994"/>
                  <a:pt x="3288145" y="4294909"/>
                </a:cubicBezTo>
                <a:cubicBezTo>
                  <a:pt x="3291224" y="4285673"/>
                  <a:pt x="3291981" y="4275301"/>
                  <a:pt x="3297382" y="4267200"/>
                </a:cubicBezTo>
                <a:cubicBezTo>
                  <a:pt x="3304628" y="4256332"/>
                  <a:pt x="3315855" y="4248727"/>
                  <a:pt x="3325091" y="4239491"/>
                </a:cubicBezTo>
                <a:cubicBezTo>
                  <a:pt x="3328170" y="4230255"/>
                  <a:pt x="3329599" y="4220293"/>
                  <a:pt x="3334327" y="4211782"/>
                </a:cubicBezTo>
                <a:cubicBezTo>
                  <a:pt x="3345109" y="4192374"/>
                  <a:pt x="3371273" y="4156364"/>
                  <a:pt x="3371273" y="4156364"/>
                </a:cubicBezTo>
                <a:cubicBezTo>
                  <a:pt x="3374352" y="4147128"/>
                  <a:pt x="3375109" y="4136756"/>
                  <a:pt x="3380509" y="4128655"/>
                </a:cubicBezTo>
                <a:cubicBezTo>
                  <a:pt x="3387755" y="4117787"/>
                  <a:pt x="3397907" y="4108965"/>
                  <a:pt x="3408218" y="4100946"/>
                </a:cubicBezTo>
                <a:cubicBezTo>
                  <a:pt x="3455858" y="4063892"/>
                  <a:pt x="3449537" y="4068700"/>
                  <a:pt x="3491345" y="4054764"/>
                </a:cubicBezTo>
                <a:cubicBezTo>
                  <a:pt x="3500582" y="4048606"/>
                  <a:pt x="3509126" y="4041255"/>
                  <a:pt x="3519055" y="4036291"/>
                </a:cubicBezTo>
                <a:cubicBezTo>
                  <a:pt x="3527763" y="4031937"/>
                  <a:pt x="3538663" y="4032455"/>
                  <a:pt x="3546764" y="4027055"/>
                </a:cubicBezTo>
                <a:cubicBezTo>
                  <a:pt x="3557632" y="4019809"/>
                  <a:pt x="3564438" y="4007708"/>
                  <a:pt x="3574473" y="3999346"/>
                </a:cubicBezTo>
                <a:cubicBezTo>
                  <a:pt x="3605939" y="3973124"/>
                  <a:pt x="3605854" y="3986437"/>
                  <a:pt x="3639127" y="3953164"/>
                </a:cubicBezTo>
                <a:cubicBezTo>
                  <a:pt x="3650723" y="3941568"/>
                  <a:pt x="3670639" y="3901187"/>
                  <a:pt x="3676073" y="3888509"/>
                </a:cubicBezTo>
                <a:cubicBezTo>
                  <a:pt x="3679908" y="3879560"/>
                  <a:pt x="3680955" y="3869508"/>
                  <a:pt x="3685309" y="3860800"/>
                </a:cubicBezTo>
                <a:cubicBezTo>
                  <a:pt x="3690273" y="3850871"/>
                  <a:pt x="3697624" y="3842327"/>
                  <a:pt x="3703782" y="3833091"/>
                </a:cubicBezTo>
                <a:cubicBezTo>
                  <a:pt x="3709940" y="3814618"/>
                  <a:pt x="3711454" y="3793875"/>
                  <a:pt x="3722255" y="3777673"/>
                </a:cubicBezTo>
                <a:cubicBezTo>
                  <a:pt x="3749515" y="3736783"/>
                  <a:pt x="3771950" y="3695280"/>
                  <a:pt x="3814618" y="3666836"/>
                </a:cubicBezTo>
                <a:cubicBezTo>
                  <a:pt x="3823854" y="3660679"/>
                  <a:pt x="3832124" y="3652737"/>
                  <a:pt x="3842327" y="3648364"/>
                </a:cubicBezTo>
                <a:cubicBezTo>
                  <a:pt x="3851383" y="3644483"/>
                  <a:pt x="3920151" y="3630284"/>
                  <a:pt x="3925455" y="3629891"/>
                </a:cubicBezTo>
                <a:cubicBezTo>
                  <a:pt x="3993073" y="3624882"/>
                  <a:pt x="4060922" y="3623734"/>
                  <a:pt x="4128655" y="3620655"/>
                </a:cubicBezTo>
                <a:cubicBezTo>
                  <a:pt x="4193309" y="3623734"/>
                  <a:pt x="4258067" y="3625110"/>
                  <a:pt x="4322618" y="3629891"/>
                </a:cubicBezTo>
                <a:cubicBezTo>
                  <a:pt x="4341294" y="3631274"/>
                  <a:pt x="4360270" y="3633205"/>
                  <a:pt x="4378036" y="3639127"/>
                </a:cubicBezTo>
                <a:cubicBezTo>
                  <a:pt x="4388567" y="3642637"/>
                  <a:pt x="4396509" y="3651442"/>
                  <a:pt x="4405745" y="3657600"/>
                </a:cubicBezTo>
                <a:cubicBezTo>
                  <a:pt x="4414424" y="3683634"/>
                  <a:pt x="4426284" y="3697442"/>
                  <a:pt x="4396509" y="3722255"/>
                </a:cubicBezTo>
                <a:cubicBezTo>
                  <a:pt x="4386757" y="3730382"/>
                  <a:pt x="4371770" y="3728004"/>
                  <a:pt x="4359564" y="3731491"/>
                </a:cubicBezTo>
                <a:cubicBezTo>
                  <a:pt x="4350203" y="3734166"/>
                  <a:pt x="4341300" y="3738366"/>
                  <a:pt x="4331855" y="3740727"/>
                </a:cubicBezTo>
                <a:cubicBezTo>
                  <a:pt x="4316625" y="3744535"/>
                  <a:pt x="4300819" y="3745833"/>
                  <a:pt x="4285673" y="3749964"/>
                </a:cubicBezTo>
                <a:cubicBezTo>
                  <a:pt x="4266887" y="3755087"/>
                  <a:pt x="4249145" y="3763713"/>
                  <a:pt x="4230255" y="3768436"/>
                </a:cubicBezTo>
                <a:lnTo>
                  <a:pt x="4193309" y="3777673"/>
                </a:lnTo>
                <a:cubicBezTo>
                  <a:pt x="4190230" y="3786909"/>
                  <a:pt x="4184073" y="3795646"/>
                  <a:pt x="4184073" y="3805382"/>
                </a:cubicBezTo>
                <a:cubicBezTo>
                  <a:pt x="4184073" y="3824109"/>
                  <a:pt x="4185703" y="3843687"/>
                  <a:pt x="4193309" y="3860800"/>
                </a:cubicBezTo>
                <a:cubicBezTo>
                  <a:pt x="4207787" y="3893375"/>
                  <a:pt x="4229928" y="3889335"/>
                  <a:pt x="4257964" y="3897746"/>
                </a:cubicBezTo>
                <a:cubicBezTo>
                  <a:pt x="4350168" y="3925407"/>
                  <a:pt x="4276069" y="3910887"/>
                  <a:pt x="4378036" y="3925455"/>
                </a:cubicBezTo>
                <a:cubicBezTo>
                  <a:pt x="4486396" y="3921718"/>
                  <a:pt x="4749847" y="3905835"/>
                  <a:pt x="4867564" y="3925455"/>
                </a:cubicBezTo>
                <a:cubicBezTo>
                  <a:pt x="4922986" y="3934692"/>
                  <a:pt x="4909126" y="3967018"/>
                  <a:pt x="4950691" y="3980873"/>
                </a:cubicBezTo>
                <a:cubicBezTo>
                  <a:pt x="5018152" y="4003360"/>
                  <a:pt x="4987218" y="3994624"/>
                  <a:pt x="5043055" y="4008582"/>
                </a:cubicBezTo>
                <a:cubicBezTo>
                  <a:pt x="5095394" y="4005503"/>
                  <a:pt x="5147903" y="4004563"/>
                  <a:pt x="5200073" y="3999346"/>
                </a:cubicBezTo>
                <a:cubicBezTo>
                  <a:pt x="5215036" y="3997850"/>
                  <a:pt x="5255571" y="3977359"/>
                  <a:pt x="5264727" y="3971636"/>
                </a:cubicBezTo>
                <a:cubicBezTo>
                  <a:pt x="5277781" y="3963477"/>
                  <a:pt x="5288307" y="3951564"/>
                  <a:pt x="5301673" y="3943927"/>
                </a:cubicBezTo>
                <a:cubicBezTo>
                  <a:pt x="5310126" y="3939097"/>
                  <a:pt x="5320146" y="3937770"/>
                  <a:pt x="5329382" y="3934691"/>
                </a:cubicBezTo>
                <a:cubicBezTo>
                  <a:pt x="5338618" y="3928533"/>
                  <a:pt x="5346947" y="3920726"/>
                  <a:pt x="5357091" y="3916218"/>
                </a:cubicBezTo>
                <a:cubicBezTo>
                  <a:pt x="5396589" y="3898663"/>
                  <a:pt x="5411849" y="3899254"/>
                  <a:pt x="5449455" y="3888509"/>
                </a:cubicBezTo>
                <a:cubicBezTo>
                  <a:pt x="5515722" y="3869575"/>
                  <a:pt x="5429459" y="3888815"/>
                  <a:pt x="5523345" y="3870036"/>
                </a:cubicBezTo>
                <a:cubicBezTo>
                  <a:pt x="5532582" y="3863879"/>
                  <a:pt x="5541126" y="3856528"/>
                  <a:pt x="5551055" y="3851564"/>
                </a:cubicBezTo>
                <a:cubicBezTo>
                  <a:pt x="5559763" y="3847210"/>
                  <a:pt x="5571162" y="3848409"/>
                  <a:pt x="5578764" y="3842327"/>
                </a:cubicBezTo>
                <a:cubicBezTo>
                  <a:pt x="5587432" y="3835392"/>
                  <a:pt x="5588882" y="3821928"/>
                  <a:pt x="5597236" y="3814618"/>
                </a:cubicBezTo>
                <a:cubicBezTo>
                  <a:pt x="5613944" y="3799998"/>
                  <a:pt x="5634182" y="3789988"/>
                  <a:pt x="5652655" y="3777673"/>
                </a:cubicBezTo>
                <a:cubicBezTo>
                  <a:pt x="5661891" y="3771515"/>
                  <a:pt x="5669833" y="3762710"/>
                  <a:pt x="5680364" y="3759200"/>
                </a:cubicBezTo>
                <a:cubicBezTo>
                  <a:pt x="5720116" y="3745950"/>
                  <a:pt x="5698628" y="3752325"/>
                  <a:pt x="5745018" y="3740727"/>
                </a:cubicBezTo>
                <a:cubicBezTo>
                  <a:pt x="5754254" y="3734570"/>
                  <a:pt x="5762798" y="3727219"/>
                  <a:pt x="5772727" y="3722255"/>
                </a:cubicBezTo>
                <a:cubicBezTo>
                  <a:pt x="5781435" y="3717901"/>
                  <a:pt x="5791925" y="3717746"/>
                  <a:pt x="5800436" y="3713018"/>
                </a:cubicBezTo>
                <a:cubicBezTo>
                  <a:pt x="5819844" y="3702236"/>
                  <a:pt x="5837382" y="3688388"/>
                  <a:pt x="5855855" y="3676073"/>
                </a:cubicBezTo>
                <a:cubicBezTo>
                  <a:pt x="5865091" y="3669915"/>
                  <a:pt x="5873033" y="3661110"/>
                  <a:pt x="5883564" y="3657600"/>
                </a:cubicBezTo>
                <a:lnTo>
                  <a:pt x="5911273" y="3648364"/>
                </a:lnTo>
                <a:cubicBezTo>
                  <a:pt x="5955183" y="3619090"/>
                  <a:pt x="5928452" y="3633401"/>
                  <a:pt x="5994400" y="3611418"/>
                </a:cubicBezTo>
                <a:lnTo>
                  <a:pt x="6105236" y="3574473"/>
                </a:lnTo>
                <a:cubicBezTo>
                  <a:pt x="6114472" y="3571394"/>
                  <a:pt x="6124844" y="3570636"/>
                  <a:pt x="6132945" y="3565236"/>
                </a:cubicBezTo>
                <a:cubicBezTo>
                  <a:pt x="6142182" y="3559079"/>
                  <a:pt x="6150261" y="3550662"/>
                  <a:pt x="6160655" y="3546764"/>
                </a:cubicBezTo>
                <a:cubicBezTo>
                  <a:pt x="6175354" y="3541252"/>
                  <a:pt x="6191511" y="3540933"/>
                  <a:pt x="6206836" y="3537527"/>
                </a:cubicBezTo>
                <a:cubicBezTo>
                  <a:pt x="6219228" y="3534773"/>
                  <a:pt x="6231576" y="3531778"/>
                  <a:pt x="6243782" y="3528291"/>
                </a:cubicBezTo>
                <a:cubicBezTo>
                  <a:pt x="6253143" y="3525616"/>
                  <a:pt x="6262046" y="3521416"/>
                  <a:pt x="6271491" y="3519055"/>
                </a:cubicBezTo>
                <a:cubicBezTo>
                  <a:pt x="6286721" y="3515247"/>
                  <a:pt x="6302443" y="3513626"/>
                  <a:pt x="6317673" y="3509818"/>
                </a:cubicBezTo>
                <a:cubicBezTo>
                  <a:pt x="6327118" y="3507457"/>
                  <a:pt x="6335937" y="3502943"/>
                  <a:pt x="6345382" y="3500582"/>
                </a:cubicBezTo>
                <a:cubicBezTo>
                  <a:pt x="6360612" y="3496775"/>
                  <a:pt x="6376418" y="3495477"/>
                  <a:pt x="6391564" y="3491346"/>
                </a:cubicBezTo>
                <a:cubicBezTo>
                  <a:pt x="6410350" y="3486223"/>
                  <a:pt x="6428092" y="3477596"/>
                  <a:pt x="6446982" y="3472873"/>
                </a:cubicBezTo>
                <a:cubicBezTo>
                  <a:pt x="6493372" y="3461275"/>
                  <a:pt x="6471884" y="3467650"/>
                  <a:pt x="6511636" y="3454400"/>
                </a:cubicBezTo>
                <a:cubicBezTo>
                  <a:pt x="6520872" y="3448242"/>
                  <a:pt x="6529201" y="3440435"/>
                  <a:pt x="6539345" y="3435927"/>
                </a:cubicBezTo>
                <a:cubicBezTo>
                  <a:pt x="6557139" y="3428019"/>
                  <a:pt x="6594764" y="3417455"/>
                  <a:pt x="6594764" y="3417455"/>
                </a:cubicBezTo>
                <a:cubicBezTo>
                  <a:pt x="6674175" y="3364514"/>
                  <a:pt x="6573702" y="3427986"/>
                  <a:pt x="6650182" y="3389746"/>
                </a:cubicBezTo>
                <a:cubicBezTo>
                  <a:pt x="6738005" y="3345835"/>
                  <a:pt x="6590333" y="3400459"/>
                  <a:pt x="6733309" y="3352800"/>
                </a:cubicBezTo>
                <a:cubicBezTo>
                  <a:pt x="6742545" y="3349721"/>
                  <a:pt x="6751316" y="3344373"/>
                  <a:pt x="6761018" y="3343564"/>
                </a:cubicBezTo>
                <a:lnTo>
                  <a:pt x="6871855" y="3334327"/>
                </a:lnTo>
                <a:cubicBezTo>
                  <a:pt x="6892301" y="3320697"/>
                  <a:pt x="6913050" y="3309481"/>
                  <a:pt x="6927273" y="3288146"/>
                </a:cubicBezTo>
                <a:cubicBezTo>
                  <a:pt x="6932674" y="3280045"/>
                  <a:pt x="6933430" y="3269673"/>
                  <a:pt x="6936509" y="3260436"/>
                </a:cubicBezTo>
                <a:cubicBezTo>
                  <a:pt x="6939588" y="3214254"/>
                  <a:pt x="6935025" y="3166917"/>
                  <a:pt x="6945745" y="3121891"/>
                </a:cubicBezTo>
                <a:cubicBezTo>
                  <a:pt x="6954238" y="3086221"/>
                  <a:pt x="7004987" y="3040567"/>
                  <a:pt x="7038109" y="3029527"/>
                </a:cubicBezTo>
                <a:lnTo>
                  <a:pt x="7065818" y="3020291"/>
                </a:lnTo>
                <a:cubicBezTo>
                  <a:pt x="7071976" y="3011055"/>
                  <a:pt x="7077184" y="3001110"/>
                  <a:pt x="7084291" y="2992582"/>
                </a:cubicBezTo>
                <a:cubicBezTo>
                  <a:pt x="7104036" y="2968888"/>
                  <a:pt x="7123764" y="2955150"/>
                  <a:pt x="7148945" y="2937164"/>
                </a:cubicBezTo>
                <a:cubicBezTo>
                  <a:pt x="7157978" y="2930712"/>
                  <a:pt x="7166726" y="2923655"/>
                  <a:pt x="7176655" y="2918691"/>
                </a:cubicBezTo>
                <a:cubicBezTo>
                  <a:pt x="7185363" y="2914337"/>
                  <a:pt x="7195128" y="2912534"/>
                  <a:pt x="7204364" y="2909455"/>
                </a:cubicBezTo>
                <a:cubicBezTo>
                  <a:pt x="7304539" y="2842671"/>
                  <a:pt x="7196608" y="2907641"/>
                  <a:pt x="7481455" y="2881746"/>
                </a:cubicBezTo>
                <a:cubicBezTo>
                  <a:pt x="7500847" y="2879983"/>
                  <a:pt x="7519457" y="2871981"/>
                  <a:pt x="7536873" y="2863273"/>
                </a:cubicBezTo>
                <a:cubicBezTo>
                  <a:pt x="7583747" y="2839835"/>
                  <a:pt x="7562362" y="2852438"/>
                  <a:pt x="7601527" y="2826327"/>
                </a:cubicBezTo>
                <a:cubicBezTo>
                  <a:pt x="7607685" y="2817091"/>
                  <a:pt x="7615491" y="2808762"/>
                  <a:pt x="7620000" y="2798618"/>
                </a:cubicBezTo>
                <a:cubicBezTo>
                  <a:pt x="7627908" y="2780824"/>
                  <a:pt x="7638473" y="2743200"/>
                  <a:pt x="7638473" y="2743200"/>
                </a:cubicBezTo>
                <a:cubicBezTo>
                  <a:pt x="7635394" y="2700097"/>
                  <a:pt x="7635646" y="2656626"/>
                  <a:pt x="7629236" y="2613891"/>
                </a:cubicBezTo>
                <a:cubicBezTo>
                  <a:pt x="7626348" y="2594635"/>
                  <a:pt x="7610764" y="2558473"/>
                  <a:pt x="7610764" y="2558473"/>
                </a:cubicBezTo>
                <a:cubicBezTo>
                  <a:pt x="7607685" y="2533843"/>
                  <a:pt x="7605967" y="2509004"/>
                  <a:pt x="7601527" y="2484582"/>
                </a:cubicBezTo>
                <a:cubicBezTo>
                  <a:pt x="7599785" y="2475003"/>
                  <a:pt x="7594966" y="2466234"/>
                  <a:pt x="7592291" y="2456873"/>
                </a:cubicBezTo>
                <a:cubicBezTo>
                  <a:pt x="7585593" y="2433430"/>
                  <a:pt x="7583312" y="2414369"/>
                  <a:pt x="7573818" y="2392218"/>
                </a:cubicBezTo>
                <a:cubicBezTo>
                  <a:pt x="7568394" y="2379563"/>
                  <a:pt x="7561503" y="2367588"/>
                  <a:pt x="7555345" y="2355273"/>
                </a:cubicBezTo>
                <a:cubicBezTo>
                  <a:pt x="7558424" y="2330643"/>
                  <a:pt x="7550347" y="2301717"/>
                  <a:pt x="7564582" y="2281382"/>
                </a:cubicBezTo>
                <a:cubicBezTo>
                  <a:pt x="7574249" y="2267573"/>
                  <a:pt x="7661882" y="2255929"/>
                  <a:pt x="7675418" y="2253673"/>
                </a:cubicBezTo>
                <a:cubicBezTo>
                  <a:pt x="7672339" y="2244437"/>
                  <a:pt x="7672264" y="2233567"/>
                  <a:pt x="7666182" y="2225964"/>
                </a:cubicBezTo>
                <a:cubicBezTo>
                  <a:pt x="7644700" y="2199110"/>
                  <a:pt x="7609663" y="2206755"/>
                  <a:pt x="7583055" y="2189018"/>
                </a:cubicBezTo>
                <a:lnTo>
                  <a:pt x="7555345" y="2170546"/>
                </a:lnTo>
                <a:cubicBezTo>
                  <a:pt x="7576246" y="2107845"/>
                  <a:pt x="7545894" y="2179997"/>
                  <a:pt x="7620000" y="2105891"/>
                </a:cubicBezTo>
                <a:cubicBezTo>
                  <a:pt x="7629236" y="2096655"/>
                  <a:pt x="7639690" y="2088493"/>
                  <a:pt x="7647709" y="2078182"/>
                </a:cubicBezTo>
                <a:cubicBezTo>
                  <a:pt x="7725044" y="1978753"/>
                  <a:pt x="7649457" y="2057962"/>
                  <a:pt x="7712364" y="1995055"/>
                </a:cubicBezTo>
                <a:cubicBezTo>
                  <a:pt x="7700285" y="1705180"/>
                  <a:pt x="7777367" y="1787051"/>
                  <a:pt x="7536873" y="1764146"/>
                </a:cubicBezTo>
                <a:cubicBezTo>
                  <a:pt x="7527181" y="1763223"/>
                  <a:pt x="7518400" y="1757988"/>
                  <a:pt x="7509164" y="1754909"/>
                </a:cubicBezTo>
                <a:cubicBezTo>
                  <a:pt x="7503006" y="1745673"/>
                  <a:pt x="7497798" y="1735728"/>
                  <a:pt x="7490691" y="1727200"/>
                </a:cubicBezTo>
                <a:cubicBezTo>
                  <a:pt x="7478362" y="1712406"/>
                  <a:pt x="7454109" y="1689090"/>
                  <a:pt x="7435273" y="1681018"/>
                </a:cubicBezTo>
                <a:cubicBezTo>
                  <a:pt x="7423605" y="1676018"/>
                  <a:pt x="7410533" y="1675269"/>
                  <a:pt x="7398327" y="1671782"/>
                </a:cubicBezTo>
                <a:cubicBezTo>
                  <a:pt x="7388966" y="1669107"/>
                  <a:pt x="7380063" y="1664907"/>
                  <a:pt x="7370618" y="1662546"/>
                </a:cubicBezTo>
                <a:cubicBezTo>
                  <a:pt x="7344788" y="1656088"/>
                  <a:pt x="7293737" y="1648193"/>
                  <a:pt x="7269018" y="1644073"/>
                </a:cubicBezTo>
                <a:cubicBezTo>
                  <a:pt x="7259782" y="1640994"/>
                  <a:pt x="7250888" y="1636578"/>
                  <a:pt x="7241309" y="1634836"/>
                </a:cubicBezTo>
                <a:cubicBezTo>
                  <a:pt x="7163730" y="1620731"/>
                  <a:pt x="7186943" y="1633305"/>
                  <a:pt x="7130473" y="1616364"/>
                </a:cubicBezTo>
                <a:cubicBezTo>
                  <a:pt x="7111822" y="1610769"/>
                  <a:pt x="7075055" y="1597891"/>
                  <a:pt x="7075055" y="1597891"/>
                </a:cubicBezTo>
                <a:cubicBezTo>
                  <a:pt x="7012752" y="1535589"/>
                  <a:pt x="7044420" y="1550735"/>
                  <a:pt x="6991927" y="1533236"/>
                </a:cubicBezTo>
                <a:cubicBezTo>
                  <a:pt x="6948824" y="1536315"/>
                  <a:pt x="6905173" y="1534963"/>
                  <a:pt x="6862618" y="1542473"/>
                </a:cubicBezTo>
                <a:cubicBezTo>
                  <a:pt x="6851686" y="1544402"/>
                  <a:pt x="6844838" y="1555982"/>
                  <a:pt x="6834909" y="1560946"/>
                </a:cubicBezTo>
                <a:cubicBezTo>
                  <a:pt x="6826201" y="1565300"/>
                  <a:pt x="6816436" y="1567103"/>
                  <a:pt x="6807200" y="1570182"/>
                </a:cubicBezTo>
                <a:cubicBezTo>
                  <a:pt x="6794885" y="1567103"/>
                  <a:pt x="6781276" y="1567244"/>
                  <a:pt x="6770255" y="1560946"/>
                </a:cubicBezTo>
                <a:cubicBezTo>
                  <a:pt x="6758913" y="1554465"/>
                  <a:pt x="6752580" y="1541598"/>
                  <a:pt x="6742545" y="1533236"/>
                </a:cubicBezTo>
                <a:cubicBezTo>
                  <a:pt x="6734017" y="1526130"/>
                  <a:pt x="6724072" y="1520921"/>
                  <a:pt x="6714836" y="1514764"/>
                </a:cubicBezTo>
                <a:cubicBezTo>
                  <a:pt x="6702521" y="1496291"/>
                  <a:pt x="6683276" y="1480884"/>
                  <a:pt x="6677891" y="1459346"/>
                </a:cubicBezTo>
                <a:cubicBezTo>
                  <a:pt x="6675427" y="1449492"/>
                  <a:pt x="6651545" y="1345937"/>
                  <a:pt x="6640945" y="1330036"/>
                </a:cubicBezTo>
                <a:cubicBezTo>
                  <a:pt x="6634788" y="1320800"/>
                  <a:pt x="6631886" y="1308210"/>
                  <a:pt x="6622473" y="1302327"/>
                </a:cubicBezTo>
                <a:cubicBezTo>
                  <a:pt x="6605961" y="1292007"/>
                  <a:pt x="6567055" y="1283855"/>
                  <a:pt x="6567055" y="1283855"/>
                </a:cubicBezTo>
                <a:cubicBezTo>
                  <a:pt x="6559330" y="1284407"/>
                  <a:pt x="6440233" y="1285427"/>
                  <a:pt x="6400800" y="1302327"/>
                </a:cubicBezTo>
                <a:cubicBezTo>
                  <a:pt x="6390597" y="1306700"/>
                  <a:pt x="6383294" y="1316427"/>
                  <a:pt x="6373091" y="1320800"/>
                </a:cubicBezTo>
                <a:cubicBezTo>
                  <a:pt x="6361423" y="1325800"/>
                  <a:pt x="6348351" y="1326549"/>
                  <a:pt x="6336145" y="1330036"/>
                </a:cubicBezTo>
                <a:cubicBezTo>
                  <a:pt x="6326784" y="1332711"/>
                  <a:pt x="6317983" y="1337364"/>
                  <a:pt x="6308436" y="1339273"/>
                </a:cubicBezTo>
                <a:cubicBezTo>
                  <a:pt x="6287089" y="1343543"/>
                  <a:pt x="6265201" y="1344615"/>
                  <a:pt x="6243782" y="1348509"/>
                </a:cubicBezTo>
                <a:cubicBezTo>
                  <a:pt x="6218272" y="1353147"/>
                  <a:pt x="6202864" y="1359070"/>
                  <a:pt x="6179127" y="1366982"/>
                </a:cubicBezTo>
                <a:cubicBezTo>
                  <a:pt x="6145909" y="1361446"/>
                  <a:pt x="6124941" y="1360913"/>
                  <a:pt x="6096000" y="1348509"/>
                </a:cubicBezTo>
                <a:cubicBezTo>
                  <a:pt x="6068283" y="1336630"/>
                  <a:pt x="6034435" y="1312749"/>
                  <a:pt x="6003636" y="1311564"/>
                </a:cubicBezTo>
                <a:lnTo>
                  <a:pt x="5763491" y="1302327"/>
                </a:lnTo>
                <a:cubicBezTo>
                  <a:pt x="5754255" y="1293091"/>
                  <a:pt x="5742263" y="1285959"/>
                  <a:pt x="5735782" y="1274618"/>
                </a:cubicBezTo>
                <a:cubicBezTo>
                  <a:pt x="5731766" y="1267591"/>
                  <a:pt x="5717868" y="1194286"/>
                  <a:pt x="5717309" y="1191491"/>
                </a:cubicBezTo>
                <a:lnTo>
                  <a:pt x="5726545" y="1089891"/>
                </a:lnTo>
                <a:lnTo>
                  <a:pt x="5726545" y="969818"/>
                </a:lnTo>
                <a:lnTo>
                  <a:pt x="5745018" y="1228436"/>
                </a:lnTo>
                <a:close/>
              </a:path>
            </a:pathLst>
          </a:custGeom>
          <a:solidFill>
            <a:srgbClr val="002060">
              <a:alpha val="56000"/>
            </a:srgbClr>
          </a:solidFill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431609" y="2884714"/>
            <a:ext cx="3753498" cy="1516004"/>
          </a:xfrm>
          <a:custGeom>
            <a:avLst/>
            <a:gdLst>
              <a:gd name="connsiteX0" fmla="*/ 31534 w 3753498"/>
              <a:gd name="connsiteY0" fmla="*/ 620486 h 1516004"/>
              <a:gd name="connsiteX1" fmla="*/ 31534 w 3753498"/>
              <a:gd name="connsiteY1" fmla="*/ 620486 h 1516004"/>
              <a:gd name="connsiteX2" fmla="*/ 107734 w 3753498"/>
              <a:gd name="connsiteY2" fmla="*/ 500743 h 1516004"/>
              <a:gd name="connsiteX3" fmla="*/ 140391 w 3753498"/>
              <a:gd name="connsiteY3" fmla="*/ 478972 h 1516004"/>
              <a:gd name="connsiteX4" fmla="*/ 162162 w 3753498"/>
              <a:gd name="connsiteY4" fmla="*/ 457200 h 1516004"/>
              <a:gd name="connsiteX5" fmla="*/ 227477 w 3753498"/>
              <a:gd name="connsiteY5" fmla="*/ 435429 h 1516004"/>
              <a:gd name="connsiteX6" fmla="*/ 260134 w 3753498"/>
              <a:gd name="connsiteY6" fmla="*/ 424543 h 1516004"/>
              <a:gd name="connsiteX7" fmla="*/ 543162 w 3753498"/>
              <a:gd name="connsiteY7" fmla="*/ 402772 h 1516004"/>
              <a:gd name="connsiteX8" fmla="*/ 575820 w 3753498"/>
              <a:gd name="connsiteY8" fmla="*/ 391886 h 1516004"/>
              <a:gd name="connsiteX9" fmla="*/ 641134 w 3753498"/>
              <a:gd name="connsiteY9" fmla="*/ 359229 h 1516004"/>
              <a:gd name="connsiteX10" fmla="*/ 695562 w 3753498"/>
              <a:gd name="connsiteY10" fmla="*/ 326572 h 1516004"/>
              <a:gd name="connsiteX11" fmla="*/ 749991 w 3753498"/>
              <a:gd name="connsiteY11" fmla="*/ 293915 h 1516004"/>
              <a:gd name="connsiteX12" fmla="*/ 804420 w 3753498"/>
              <a:gd name="connsiteY12" fmla="*/ 250372 h 1516004"/>
              <a:gd name="connsiteX13" fmla="*/ 869734 w 3753498"/>
              <a:gd name="connsiteY13" fmla="*/ 228600 h 1516004"/>
              <a:gd name="connsiteX14" fmla="*/ 1011248 w 3753498"/>
              <a:gd name="connsiteY14" fmla="*/ 239486 h 1516004"/>
              <a:gd name="connsiteX15" fmla="*/ 1033020 w 3753498"/>
              <a:gd name="connsiteY15" fmla="*/ 261257 h 1516004"/>
              <a:gd name="connsiteX16" fmla="*/ 1065677 w 3753498"/>
              <a:gd name="connsiteY16" fmla="*/ 283029 h 1516004"/>
              <a:gd name="connsiteX17" fmla="*/ 1098334 w 3753498"/>
              <a:gd name="connsiteY17" fmla="*/ 293915 h 1516004"/>
              <a:gd name="connsiteX18" fmla="*/ 1130991 w 3753498"/>
              <a:gd name="connsiteY18" fmla="*/ 315686 h 1516004"/>
              <a:gd name="connsiteX19" fmla="*/ 1163648 w 3753498"/>
              <a:gd name="connsiteY19" fmla="*/ 326572 h 1516004"/>
              <a:gd name="connsiteX20" fmla="*/ 1196305 w 3753498"/>
              <a:gd name="connsiteY20" fmla="*/ 348343 h 1516004"/>
              <a:gd name="connsiteX21" fmla="*/ 1272505 w 3753498"/>
              <a:gd name="connsiteY21" fmla="*/ 381000 h 1516004"/>
              <a:gd name="connsiteX22" fmla="*/ 1305162 w 3753498"/>
              <a:gd name="connsiteY22" fmla="*/ 402772 h 1516004"/>
              <a:gd name="connsiteX23" fmla="*/ 1381362 w 3753498"/>
              <a:gd name="connsiteY23" fmla="*/ 435429 h 1516004"/>
              <a:gd name="connsiteX24" fmla="*/ 1446677 w 3753498"/>
              <a:gd name="connsiteY24" fmla="*/ 446315 h 1516004"/>
              <a:gd name="connsiteX25" fmla="*/ 1533762 w 3753498"/>
              <a:gd name="connsiteY25" fmla="*/ 435429 h 1516004"/>
              <a:gd name="connsiteX26" fmla="*/ 1599077 w 3753498"/>
              <a:gd name="connsiteY26" fmla="*/ 391886 h 1516004"/>
              <a:gd name="connsiteX27" fmla="*/ 1620848 w 3753498"/>
              <a:gd name="connsiteY27" fmla="*/ 359229 h 1516004"/>
              <a:gd name="connsiteX28" fmla="*/ 1675277 w 3753498"/>
              <a:gd name="connsiteY28" fmla="*/ 315686 h 1516004"/>
              <a:gd name="connsiteX29" fmla="*/ 1707934 w 3753498"/>
              <a:gd name="connsiteY29" fmla="*/ 250372 h 1516004"/>
              <a:gd name="connsiteX30" fmla="*/ 1751477 w 3753498"/>
              <a:gd name="connsiteY30" fmla="*/ 195943 h 1516004"/>
              <a:gd name="connsiteX31" fmla="*/ 1816791 w 3753498"/>
              <a:gd name="connsiteY31" fmla="*/ 174172 h 1516004"/>
              <a:gd name="connsiteX32" fmla="*/ 1882105 w 3753498"/>
              <a:gd name="connsiteY32" fmla="*/ 130629 h 1516004"/>
              <a:gd name="connsiteX33" fmla="*/ 1925648 w 3753498"/>
              <a:gd name="connsiteY33" fmla="*/ 108857 h 1516004"/>
              <a:gd name="connsiteX34" fmla="*/ 1947420 w 3753498"/>
              <a:gd name="connsiteY34" fmla="*/ 87086 h 1516004"/>
              <a:gd name="connsiteX35" fmla="*/ 2012734 w 3753498"/>
              <a:gd name="connsiteY35" fmla="*/ 54429 h 1516004"/>
              <a:gd name="connsiteX36" fmla="*/ 2099820 w 3753498"/>
              <a:gd name="connsiteY36" fmla="*/ 10886 h 1516004"/>
              <a:gd name="connsiteX37" fmla="*/ 2132477 w 3753498"/>
              <a:gd name="connsiteY37" fmla="*/ 0 h 1516004"/>
              <a:gd name="connsiteX38" fmla="*/ 2197791 w 3753498"/>
              <a:gd name="connsiteY38" fmla="*/ 32657 h 1516004"/>
              <a:gd name="connsiteX39" fmla="*/ 2219562 w 3753498"/>
              <a:gd name="connsiteY39" fmla="*/ 54429 h 1516004"/>
              <a:gd name="connsiteX40" fmla="*/ 2252220 w 3753498"/>
              <a:gd name="connsiteY40" fmla="*/ 76200 h 1516004"/>
              <a:gd name="connsiteX41" fmla="*/ 2273991 w 3753498"/>
              <a:gd name="connsiteY41" fmla="*/ 97972 h 1516004"/>
              <a:gd name="connsiteX42" fmla="*/ 2306648 w 3753498"/>
              <a:gd name="connsiteY42" fmla="*/ 119743 h 1516004"/>
              <a:gd name="connsiteX43" fmla="*/ 2328420 w 3753498"/>
              <a:gd name="connsiteY43" fmla="*/ 141515 h 1516004"/>
              <a:gd name="connsiteX44" fmla="*/ 2371962 w 3753498"/>
              <a:gd name="connsiteY44" fmla="*/ 174172 h 1516004"/>
              <a:gd name="connsiteX45" fmla="*/ 2393734 w 3753498"/>
              <a:gd name="connsiteY45" fmla="*/ 195943 h 1516004"/>
              <a:gd name="connsiteX46" fmla="*/ 2459048 w 3753498"/>
              <a:gd name="connsiteY46" fmla="*/ 239486 h 1516004"/>
              <a:gd name="connsiteX47" fmla="*/ 2480820 w 3753498"/>
              <a:gd name="connsiteY47" fmla="*/ 261257 h 1516004"/>
              <a:gd name="connsiteX48" fmla="*/ 2546134 w 3753498"/>
              <a:gd name="connsiteY48" fmla="*/ 304800 h 1516004"/>
              <a:gd name="connsiteX49" fmla="*/ 2567905 w 3753498"/>
              <a:gd name="connsiteY49" fmla="*/ 326572 h 1516004"/>
              <a:gd name="connsiteX50" fmla="*/ 2611448 w 3753498"/>
              <a:gd name="connsiteY50" fmla="*/ 337457 h 1516004"/>
              <a:gd name="connsiteX51" fmla="*/ 2676762 w 3753498"/>
              <a:gd name="connsiteY51" fmla="*/ 370115 h 1516004"/>
              <a:gd name="connsiteX52" fmla="*/ 2709420 w 3753498"/>
              <a:gd name="connsiteY52" fmla="*/ 391886 h 1516004"/>
              <a:gd name="connsiteX53" fmla="*/ 2742077 w 3753498"/>
              <a:gd name="connsiteY53" fmla="*/ 402772 h 1516004"/>
              <a:gd name="connsiteX54" fmla="*/ 3144848 w 3753498"/>
              <a:gd name="connsiteY54" fmla="*/ 391886 h 1516004"/>
              <a:gd name="connsiteX55" fmla="*/ 3188391 w 3753498"/>
              <a:gd name="connsiteY55" fmla="*/ 370115 h 1516004"/>
              <a:gd name="connsiteX56" fmla="*/ 3221048 w 3753498"/>
              <a:gd name="connsiteY56" fmla="*/ 359229 h 1516004"/>
              <a:gd name="connsiteX57" fmla="*/ 3242820 w 3753498"/>
              <a:gd name="connsiteY57" fmla="*/ 337457 h 1516004"/>
              <a:gd name="connsiteX58" fmla="*/ 3253705 w 3753498"/>
              <a:gd name="connsiteY58" fmla="*/ 304800 h 1516004"/>
              <a:gd name="connsiteX59" fmla="*/ 3286362 w 3753498"/>
              <a:gd name="connsiteY59" fmla="*/ 293915 h 1516004"/>
              <a:gd name="connsiteX60" fmla="*/ 3329905 w 3753498"/>
              <a:gd name="connsiteY60" fmla="*/ 370115 h 1516004"/>
              <a:gd name="connsiteX61" fmla="*/ 3351677 w 3753498"/>
              <a:gd name="connsiteY61" fmla="*/ 402772 h 1516004"/>
              <a:gd name="connsiteX62" fmla="*/ 3645591 w 3753498"/>
              <a:gd name="connsiteY62" fmla="*/ 435429 h 1516004"/>
              <a:gd name="connsiteX63" fmla="*/ 3678248 w 3753498"/>
              <a:gd name="connsiteY63" fmla="*/ 446315 h 1516004"/>
              <a:gd name="connsiteX64" fmla="*/ 3700020 w 3753498"/>
              <a:gd name="connsiteY64" fmla="*/ 468086 h 1516004"/>
              <a:gd name="connsiteX65" fmla="*/ 3732677 w 3753498"/>
              <a:gd name="connsiteY65" fmla="*/ 489857 h 1516004"/>
              <a:gd name="connsiteX66" fmla="*/ 3732677 w 3753498"/>
              <a:gd name="connsiteY66" fmla="*/ 566057 h 1516004"/>
              <a:gd name="connsiteX67" fmla="*/ 3700020 w 3753498"/>
              <a:gd name="connsiteY67" fmla="*/ 587829 h 1516004"/>
              <a:gd name="connsiteX68" fmla="*/ 3656477 w 3753498"/>
              <a:gd name="connsiteY68" fmla="*/ 631372 h 1516004"/>
              <a:gd name="connsiteX69" fmla="*/ 3569391 w 3753498"/>
              <a:gd name="connsiteY69" fmla="*/ 620486 h 1516004"/>
              <a:gd name="connsiteX70" fmla="*/ 3536734 w 3753498"/>
              <a:gd name="connsiteY70" fmla="*/ 598715 h 1516004"/>
              <a:gd name="connsiteX71" fmla="*/ 3504077 w 3753498"/>
              <a:gd name="connsiteY71" fmla="*/ 587829 h 1516004"/>
              <a:gd name="connsiteX72" fmla="*/ 3373448 w 3753498"/>
              <a:gd name="connsiteY72" fmla="*/ 598715 h 1516004"/>
              <a:gd name="connsiteX73" fmla="*/ 3286362 w 3753498"/>
              <a:gd name="connsiteY73" fmla="*/ 631372 h 1516004"/>
              <a:gd name="connsiteX74" fmla="*/ 3253705 w 3753498"/>
              <a:gd name="connsiteY74" fmla="*/ 642257 h 1516004"/>
              <a:gd name="connsiteX75" fmla="*/ 3231934 w 3753498"/>
              <a:gd name="connsiteY75" fmla="*/ 664029 h 1516004"/>
              <a:gd name="connsiteX76" fmla="*/ 3123077 w 3753498"/>
              <a:gd name="connsiteY76" fmla="*/ 696686 h 1516004"/>
              <a:gd name="connsiteX77" fmla="*/ 3090420 w 3753498"/>
              <a:gd name="connsiteY77" fmla="*/ 718457 h 1516004"/>
              <a:gd name="connsiteX78" fmla="*/ 3035991 w 3753498"/>
              <a:gd name="connsiteY78" fmla="*/ 762000 h 1516004"/>
              <a:gd name="connsiteX79" fmla="*/ 3003334 w 3753498"/>
              <a:gd name="connsiteY79" fmla="*/ 772886 h 1516004"/>
              <a:gd name="connsiteX80" fmla="*/ 2992448 w 3753498"/>
              <a:gd name="connsiteY80" fmla="*/ 805543 h 1516004"/>
              <a:gd name="connsiteX81" fmla="*/ 3025105 w 3753498"/>
              <a:gd name="connsiteY81" fmla="*/ 936172 h 1516004"/>
              <a:gd name="connsiteX82" fmla="*/ 3035991 w 3753498"/>
              <a:gd name="connsiteY82" fmla="*/ 968829 h 1516004"/>
              <a:gd name="connsiteX83" fmla="*/ 3046877 w 3753498"/>
              <a:gd name="connsiteY83" fmla="*/ 1034143 h 1516004"/>
              <a:gd name="connsiteX84" fmla="*/ 3035991 w 3753498"/>
              <a:gd name="connsiteY84" fmla="*/ 1110343 h 1516004"/>
              <a:gd name="connsiteX85" fmla="*/ 3003334 w 3753498"/>
              <a:gd name="connsiteY85" fmla="*/ 1132115 h 1516004"/>
              <a:gd name="connsiteX86" fmla="*/ 2981562 w 3753498"/>
              <a:gd name="connsiteY86" fmla="*/ 1153886 h 1516004"/>
              <a:gd name="connsiteX87" fmla="*/ 2948905 w 3753498"/>
              <a:gd name="connsiteY87" fmla="*/ 1175657 h 1516004"/>
              <a:gd name="connsiteX88" fmla="*/ 2883591 w 3753498"/>
              <a:gd name="connsiteY88" fmla="*/ 1240972 h 1516004"/>
              <a:gd name="connsiteX89" fmla="*/ 2850934 w 3753498"/>
              <a:gd name="connsiteY89" fmla="*/ 1273629 h 1516004"/>
              <a:gd name="connsiteX90" fmla="*/ 2829162 w 3753498"/>
              <a:gd name="connsiteY90" fmla="*/ 1306286 h 1516004"/>
              <a:gd name="connsiteX91" fmla="*/ 2796505 w 3753498"/>
              <a:gd name="connsiteY91" fmla="*/ 1328057 h 1516004"/>
              <a:gd name="connsiteX92" fmla="*/ 2731191 w 3753498"/>
              <a:gd name="connsiteY92" fmla="*/ 1349829 h 1516004"/>
              <a:gd name="connsiteX93" fmla="*/ 2611448 w 3753498"/>
              <a:gd name="connsiteY93" fmla="*/ 1338943 h 1516004"/>
              <a:gd name="connsiteX94" fmla="*/ 2578791 w 3753498"/>
              <a:gd name="connsiteY94" fmla="*/ 1317172 h 1516004"/>
              <a:gd name="connsiteX95" fmla="*/ 2502591 w 3753498"/>
              <a:gd name="connsiteY95" fmla="*/ 1273629 h 1516004"/>
              <a:gd name="connsiteX96" fmla="*/ 2480820 w 3753498"/>
              <a:gd name="connsiteY96" fmla="*/ 1251857 h 1516004"/>
              <a:gd name="connsiteX97" fmla="*/ 2437277 w 3753498"/>
              <a:gd name="connsiteY97" fmla="*/ 1240972 h 1516004"/>
              <a:gd name="connsiteX98" fmla="*/ 2415505 w 3753498"/>
              <a:gd name="connsiteY98" fmla="*/ 1219200 h 1516004"/>
              <a:gd name="connsiteX99" fmla="*/ 2339305 w 3753498"/>
              <a:gd name="connsiteY99" fmla="*/ 1175657 h 1516004"/>
              <a:gd name="connsiteX100" fmla="*/ 2306648 w 3753498"/>
              <a:gd name="connsiteY100" fmla="*/ 1153886 h 1516004"/>
              <a:gd name="connsiteX101" fmla="*/ 2263105 w 3753498"/>
              <a:gd name="connsiteY101" fmla="*/ 1099457 h 1516004"/>
              <a:gd name="connsiteX102" fmla="*/ 2230448 w 3753498"/>
              <a:gd name="connsiteY102" fmla="*/ 1088572 h 1516004"/>
              <a:gd name="connsiteX103" fmla="*/ 2165134 w 3753498"/>
              <a:gd name="connsiteY103" fmla="*/ 1045029 h 1516004"/>
              <a:gd name="connsiteX104" fmla="*/ 2132477 w 3753498"/>
              <a:gd name="connsiteY104" fmla="*/ 1023257 h 1516004"/>
              <a:gd name="connsiteX105" fmla="*/ 2045391 w 3753498"/>
              <a:gd name="connsiteY105" fmla="*/ 1001486 h 1516004"/>
              <a:gd name="connsiteX106" fmla="*/ 1980077 w 3753498"/>
              <a:gd name="connsiteY106" fmla="*/ 1012372 h 1516004"/>
              <a:gd name="connsiteX107" fmla="*/ 1947420 w 3753498"/>
              <a:gd name="connsiteY107" fmla="*/ 1034143 h 1516004"/>
              <a:gd name="connsiteX108" fmla="*/ 1914762 w 3753498"/>
              <a:gd name="connsiteY108" fmla="*/ 1045029 h 1516004"/>
              <a:gd name="connsiteX109" fmla="*/ 1838562 w 3753498"/>
              <a:gd name="connsiteY109" fmla="*/ 1077686 h 1516004"/>
              <a:gd name="connsiteX110" fmla="*/ 1697048 w 3753498"/>
              <a:gd name="connsiteY110" fmla="*/ 1066800 h 1516004"/>
              <a:gd name="connsiteX111" fmla="*/ 1664391 w 3753498"/>
              <a:gd name="connsiteY111" fmla="*/ 1055915 h 1516004"/>
              <a:gd name="connsiteX112" fmla="*/ 1479334 w 3753498"/>
              <a:gd name="connsiteY112" fmla="*/ 1066800 h 1516004"/>
              <a:gd name="connsiteX113" fmla="*/ 1424905 w 3753498"/>
              <a:gd name="connsiteY113" fmla="*/ 1110343 h 1516004"/>
              <a:gd name="connsiteX114" fmla="*/ 1381362 w 3753498"/>
              <a:gd name="connsiteY114" fmla="*/ 1153886 h 1516004"/>
              <a:gd name="connsiteX115" fmla="*/ 1283391 w 3753498"/>
              <a:gd name="connsiteY115" fmla="*/ 1230086 h 1516004"/>
              <a:gd name="connsiteX116" fmla="*/ 1239848 w 3753498"/>
              <a:gd name="connsiteY116" fmla="*/ 1338943 h 1516004"/>
              <a:gd name="connsiteX117" fmla="*/ 1228962 w 3753498"/>
              <a:gd name="connsiteY117" fmla="*/ 1371600 h 1516004"/>
              <a:gd name="connsiteX118" fmla="*/ 1207191 w 3753498"/>
              <a:gd name="connsiteY118" fmla="*/ 1404257 h 1516004"/>
              <a:gd name="connsiteX119" fmla="*/ 1196305 w 3753498"/>
              <a:gd name="connsiteY119" fmla="*/ 1436915 h 1516004"/>
              <a:gd name="connsiteX120" fmla="*/ 1174534 w 3753498"/>
              <a:gd name="connsiteY120" fmla="*/ 1469572 h 1516004"/>
              <a:gd name="connsiteX121" fmla="*/ 1130991 w 3753498"/>
              <a:gd name="connsiteY121" fmla="*/ 1513115 h 1516004"/>
              <a:gd name="connsiteX122" fmla="*/ 1054791 w 3753498"/>
              <a:gd name="connsiteY122" fmla="*/ 1502229 h 1516004"/>
              <a:gd name="connsiteX123" fmla="*/ 1011248 w 3753498"/>
              <a:gd name="connsiteY123" fmla="*/ 1436915 h 1516004"/>
              <a:gd name="connsiteX124" fmla="*/ 1000362 w 3753498"/>
              <a:gd name="connsiteY124" fmla="*/ 1404257 h 1516004"/>
              <a:gd name="connsiteX125" fmla="*/ 924162 w 3753498"/>
              <a:gd name="connsiteY125" fmla="*/ 1317172 h 1516004"/>
              <a:gd name="connsiteX126" fmla="*/ 902391 w 3753498"/>
              <a:gd name="connsiteY126" fmla="*/ 1295400 h 1516004"/>
              <a:gd name="connsiteX127" fmla="*/ 837077 w 3753498"/>
              <a:gd name="connsiteY127" fmla="*/ 1251857 h 1516004"/>
              <a:gd name="connsiteX128" fmla="*/ 739105 w 3753498"/>
              <a:gd name="connsiteY128" fmla="*/ 1240972 h 1516004"/>
              <a:gd name="connsiteX129" fmla="*/ 706448 w 3753498"/>
              <a:gd name="connsiteY129" fmla="*/ 1230086 h 1516004"/>
              <a:gd name="connsiteX130" fmla="*/ 684677 w 3753498"/>
              <a:gd name="connsiteY130" fmla="*/ 1197429 h 1516004"/>
              <a:gd name="connsiteX131" fmla="*/ 662905 w 3753498"/>
              <a:gd name="connsiteY131" fmla="*/ 1175657 h 1516004"/>
              <a:gd name="connsiteX132" fmla="*/ 652020 w 3753498"/>
              <a:gd name="connsiteY132" fmla="*/ 1143000 h 1516004"/>
              <a:gd name="connsiteX133" fmla="*/ 630248 w 3753498"/>
              <a:gd name="connsiteY133" fmla="*/ 1121229 h 1516004"/>
              <a:gd name="connsiteX134" fmla="*/ 347220 w 3753498"/>
              <a:gd name="connsiteY134" fmla="*/ 1088572 h 1516004"/>
              <a:gd name="connsiteX135" fmla="*/ 281905 w 3753498"/>
              <a:gd name="connsiteY135" fmla="*/ 1045029 h 1516004"/>
              <a:gd name="connsiteX136" fmla="*/ 194820 w 3753498"/>
              <a:gd name="connsiteY136" fmla="*/ 979715 h 1516004"/>
              <a:gd name="connsiteX137" fmla="*/ 162162 w 3753498"/>
              <a:gd name="connsiteY137" fmla="*/ 968829 h 1516004"/>
              <a:gd name="connsiteX138" fmla="*/ 64191 w 3753498"/>
              <a:gd name="connsiteY138" fmla="*/ 914400 h 1516004"/>
              <a:gd name="connsiteX139" fmla="*/ 42420 w 3753498"/>
              <a:gd name="connsiteY139" fmla="*/ 881743 h 1516004"/>
              <a:gd name="connsiteX140" fmla="*/ 20648 w 3753498"/>
              <a:gd name="connsiteY140" fmla="*/ 642257 h 1516004"/>
              <a:gd name="connsiteX141" fmla="*/ 85962 w 3753498"/>
              <a:gd name="connsiteY141" fmla="*/ 511629 h 1516004"/>
              <a:gd name="connsiteX142" fmla="*/ 96848 w 3753498"/>
              <a:gd name="connsiteY142" fmla="*/ 511629 h 1516004"/>
              <a:gd name="connsiteX143" fmla="*/ 42420 w 3753498"/>
              <a:gd name="connsiteY143" fmla="*/ 566057 h 1516004"/>
              <a:gd name="connsiteX144" fmla="*/ 31534 w 3753498"/>
              <a:gd name="connsiteY144" fmla="*/ 522515 h 1516004"/>
              <a:gd name="connsiteX145" fmla="*/ 42420 w 3753498"/>
              <a:gd name="connsiteY145" fmla="*/ 544286 h 1516004"/>
              <a:gd name="connsiteX146" fmla="*/ 31534 w 3753498"/>
              <a:gd name="connsiteY146" fmla="*/ 620486 h 151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3753498" h="1516004">
                <a:moveTo>
                  <a:pt x="31534" y="620486"/>
                </a:moveTo>
                <a:lnTo>
                  <a:pt x="31534" y="620486"/>
                </a:lnTo>
                <a:cubicBezTo>
                  <a:pt x="56934" y="580572"/>
                  <a:pt x="68369" y="526986"/>
                  <a:pt x="107734" y="500743"/>
                </a:cubicBezTo>
                <a:cubicBezTo>
                  <a:pt x="118620" y="493486"/>
                  <a:pt x="130175" y="487145"/>
                  <a:pt x="140391" y="478972"/>
                </a:cubicBezTo>
                <a:cubicBezTo>
                  <a:pt x="148405" y="472561"/>
                  <a:pt x="152982" y="461790"/>
                  <a:pt x="162162" y="457200"/>
                </a:cubicBezTo>
                <a:cubicBezTo>
                  <a:pt x="182688" y="446937"/>
                  <a:pt x="205705" y="442686"/>
                  <a:pt x="227477" y="435429"/>
                </a:cubicBezTo>
                <a:cubicBezTo>
                  <a:pt x="238363" y="431800"/>
                  <a:pt x="248882" y="426793"/>
                  <a:pt x="260134" y="424543"/>
                </a:cubicBezTo>
                <a:cubicBezTo>
                  <a:pt x="389367" y="398695"/>
                  <a:pt x="296081" y="414537"/>
                  <a:pt x="543162" y="402772"/>
                </a:cubicBezTo>
                <a:cubicBezTo>
                  <a:pt x="554048" y="399143"/>
                  <a:pt x="565557" y="397018"/>
                  <a:pt x="575820" y="391886"/>
                </a:cubicBezTo>
                <a:cubicBezTo>
                  <a:pt x="660233" y="349680"/>
                  <a:pt x="559046" y="386592"/>
                  <a:pt x="641134" y="359229"/>
                </a:cubicBezTo>
                <a:cubicBezTo>
                  <a:pt x="696295" y="304065"/>
                  <a:pt x="624908" y="368964"/>
                  <a:pt x="695562" y="326572"/>
                </a:cubicBezTo>
                <a:cubicBezTo>
                  <a:pt x="770275" y="281745"/>
                  <a:pt x="657481" y="324750"/>
                  <a:pt x="749991" y="293915"/>
                </a:cubicBezTo>
                <a:cubicBezTo>
                  <a:pt x="768089" y="275816"/>
                  <a:pt x="779698" y="261360"/>
                  <a:pt x="804420" y="250372"/>
                </a:cubicBezTo>
                <a:cubicBezTo>
                  <a:pt x="825391" y="241052"/>
                  <a:pt x="869734" y="228600"/>
                  <a:pt x="869734" y="228600"/>
                </a:cubicBezTo>
                <a:cubicBezTo>
                  <a:pt x="916905" y="232229"/>
                  <a:pt x="964856" y="230208"/>
                  <a:pt x="1011248" y="239486"/>
                </a:cubicBezTo>
                <a:cubicBezTo>
                  <a:pt x="1021312" y="241499"/>
                  <a:pt x="1025006" y="254846"/>
                  <a:pt x="1033020" y="261257"/>
                </a:cubicBezTo>
                <a:cubicBezTo>
                  <a:pt x="1043236" y="269430"/>
                  <a:pt x="1053975" y="277178"/>
                  <a:pt x="1065677" y="283029"/>
                </a:cubicBezTo>
                <a:cubicBezTo>
                  <a:pt x="1075940" y="288161"/>
                  <a:pt x="1088071" y="288783"/>
                  <a:pt x="1098334" y="293915"/>
                </a:cubicBezTo>
                <a:cubicBezTo>
                  <a:pt x="1110036" y="299766"/>
                  <a:pt x="1119289" y="309835"/>
                  <a:pt x="1130991" y="315686"/>
                </a:cubicBezTo>
                <a:cubicBezTo>
                  <a:pt x="1141254" y="320818"/>
                  <a:pt x="1153385" y="321440"/>
                  <a:pt x="1163648" y="326572"/>
                </a:cubicBezTo>
                <a:cubicBezTo>
                  <a:pt x="1175350" y="332423"/>
                  <a:pt x="1184946" y="341852"/>
                  <a:pt x="1196305" y="348343"/>
                </a:cubicBezTo>
                <a:cubicBezTo>
                  <a:pt x="1233973" y="369868"/>
                  <a:pt x="1235864" y="368787"/>
                  <a:pt x="1272505" y="381000"/>
                </a:cubicBezTo>
                <a:cubicBezTo>
                  <a:pt x="1283391" y="388257"/>
                  <a:pt x="1293803" y="396281"/>
                  <a:pt x="1305162" y="402772"/>
                </a:cubicBezTo>
                <a:cubicBezTo>
                  <a:pt x="1326337" y="414872"/>
                  <a:pt x="1356384" y="429878"/>
                  <a:pt x="1381362" y="435429"/>
                </a:cubicBezTo>
                <a:cubicBezTo>
                  <a:pt x="1402908" y="440217"/>
                  <a:pt x="1424905" y="442686"/>
                  <a:pt x="1446677" y="446315"/>
                </a:cubicBezTo>
                <a:cubicBezTo>
                  <a:pt x="1475705" y="442686"/>
                  <a:pt x="1506212" y="445268"/>
                  <a:pt x="1533762" y="435429"/>
                </a:cubicBezTo>
                <a:cubicBezTo>
                  <a:pt x="1558404" y="426628"/>
                  <a:pt x="1599077" y="391886"/>
                  <a:pt x="1599077" y="391886"/>
                </a:cubicBezTo>
                <a:cubicBezTo>
                  <a:pt x="1606334" y="381000"/>
                  <a:pt x="1612675" y="369445"/>
                  <a:pt x="1620848" y="359229"/>
                </a:cubicBezTo>
                <a:cubicBezTo>
                  <a:pt x="1638575" y="337070"/>
                  <a:pt x="1651028" y="331852"/>
                  <a:pt x="1675277" y="315686"/>
                </a:cubicBezTo>
                <a:cubicBezTo>
                  <a:pt x="1692938" y="245036"/>
                  <a:pt x="1672642" y="294487"/>
                  <a:pt x="1707934" y="250372"/>
                </a:cubicBezTo>
                <a:cubicBezTo>
                  <a:pt x="1718190" y="237552"/>
                  <a:pt x="1733953" y="204705"/>
                  <a:pt x="1751477" y="195943"/>
                </a:cubicBezTo>
                <a:cubicBezTo>
                  <a:pt x="1772003" y="185680"/>
                  <a:pt x="1816791" y="174172"/>
                  <a:pt x="1816791" y="174172"/>
                </a:cubicBezTo>
                <a:cubicBezTo>
                  <a:pt x="1838562" y="159658"/>
                  <a:pt x="1858702" y="142331"/>
                  <a:pt x="1882105" y="130629"/>
                </a:cubicBezTo>
                <a:cubicBezTo>
                  <a:pt x="1896619" y="123372"/>
                  <a:pt x="1912146" y="117858"/>
                  <a:pt x="1925648" y="108857"/>
                </a:cubicBezTo>
                <a:cubicBezTo>
                  <a:pt x="1934188" y="103164"/>
                  <a:pt x="1939406" y="93497"/>
                  <a:pt x="1947420" y="87086"/>
                </a:cubicBezTo>
                <a:cubicBezTo>
                  <a:pt x="1977566" y="62970"/>
                  <a:pt x="1978241" y="65927"/>
                  <a:pt x="2012734" y="54429"/>
                </a:cubicBezTo>
                <a:cubicBezTo>
                  <a:pt x="2050733" y="16429"/>
                  <a:pt x="2024768" y="35903"/>
                  <a:pt x="2099820" y="10886"/>
                </a:cubicBezTo>
                <a:lnTo>
                  <a:pt x="2132477" y="0"/>
                </a:lnTo>
                <a:cubicBezTo>
                  <a:pt x="2166968" y="11497"/>
                  <a:pt x="2167647" y="8541"/>
                  <a:pt x="2197791" y="32657"/>
                </a:cubicBezTo>
                <a:cubicBezTo>
                  <a:pt x="2205805" y="39068"/>
                  <a:pt x="2211548" y="48018"/>
                  <a:pt x="2219562" y="54429"/>
                </a:cubicBezTo>
                <a:cubicBezTo>
                  <a:pt x="2229778" y="62602"/>
                  <a:pt x="2242004" y="68027"/>
                  <a:pt x="2252220" y="76200"/>
                </a:cubicBezTo>
                <a:cubicBezTo>
                  <a:pt x="2260234" y="82611"/>
                  <a:pt x="2265977" y="91561"/>
                  <a:pt x="2273991" y="97972"/>
                </a:cubicBezTo>
                <a:cubicBezTo>
                  <a:pt x="2284207" y="106145"/>
                  <a:pt x="2296432" y="111570"/>
                  <a:pt x="2306648" y="119743"/>
                </a:cubicBezTo>
                <a:cubicBezTo>
                  <a:pt x="2314662" y="126154"/>
                  <a:pt x="2320535" y="134944"/>
                  <a:pt x="2328420" y="141515"/>
                </a:cubicBezTo>
                <a:cubicBezTo>
                  <a:pt x="2342357" y="153130"/>
                  <a:pt x="2358024" y="162557"/>
                  <a:pt x="2371962" y="174172"/>
                </a:cubicBezTo>
                <a:cubicBezTo>
                  <a:pt x="2379846" y="180742"/>
                  <a:pt x="2385523" y="189785"/>
                  <a:pt x="2393734" y="195943"/>
                </a:cubicBezTo>
                <a:cubicBezTo>
                  <a:pt x="2414667" y="211642"/>
                  <a:pt x="2440545" y="220984"/>
                  <a:pt x="2459048" y="239486"/>
                </a:cubicBezTo>
                <a:cubicBezTo>
                  <a:pt x="2466305" y="246743"/>
                  <a:pt x="2472609" y="255099"/>
                  <a:pt x="2480820" y="261257"/>
                </a:cubicBezTo>
                <a:cubicBezTo>
                  <a:pt x="2501753" y="276956"/>
                  <a:pt x="2527632" y="286297"/>
                  <a:pt x="2546134" y="304800"/>
                </a:cubicBezTo>
                <a:cubicBezTo>
                  <a:pt x="2553391" y="312057"/>
                  <a:pt x="2558725" y="321982"/>
                  <a:pt x="2567905" y="326572"/>
                </a:cubicBezTo>
                <a:cubicBezTo>
                  <a:pt x="2581286" y="333263"/>
                  <a:pt x="2596934" y="333829"/>
                  <a:pt x="2611448" y="337457"/>
                </a:cubicBezTo>
                <a:cubicBezTo>
                  <a:pt x="2655267" y="381276"/>
                  <a:pt x="2606546" y="340023"/>
                  <a:pt x="2676762" y="370115"/>
                </a:cubicBezTo>
                <a:cubicBezTo>
                  <a:pt x="2688787" y="375269"/>
                  <a:pt x="2697718" y="386035"/>
                  <a:pt x="2709420" y="391886"/>
                </a:cubicBezTo>
                <a:cubicBezTo>
                  <a:pt x="2719683" y="397018"/>
                  <a:pt x="2731191" y="399143"/>
                  <a:pt x="2742077" y="402772"/>
                </a:cubicBezTo>
                <a:cubicBezTo>
                  <a:pt x="2876334" y="399143"/>
                  <a:pt x="3010900" y="401687"/>
                  <a:pt x="3144848" y="391886"/>
                </a:cubicBezTo>
                <a:cubicBezTo>
                  <a:pt x="3161032" y="390702"/>
                  <a:pt x="3173476" y="376507"/>
                  <a:pt x="3188391" y="370115"/>
                </a:cubicBezTo>
                <a:cubicBezTo>
                  <a:pt x="3198938" y="365595"/>
                  <a:pt x="3210162" y="362858"/>
                  <a:pt x="3221048" y="359229"/>
                </a:cubicBezTo>
                <a:cubicBezTo>
                  <a:pt x="3228305" y="351972"/>
                  <a:pt x="3237540" y="346258"/>
                  <a:pt x="3242820" y="337457"/>
                </a:cubicBezTo>
                <a:cubicBezTo>
                  <a:pt x="3248723" y="327618"/>
                  <a:pt x="3245591" y="312914"/>
                  <a:pt x="3253705" y="304800"/>
                </a:cubicBezTo>
                <a:cubicBezTo>
                  <a:pt x="3261819" y="296686"/>
                  <a:pt x="3275476" y="297543"/>
                  <a:pt x="3286362" y="293915"/>
                </a:cubicBezTo>
                <a:cubicBezTo>
                  <a:pt x="3339406" y="373479"/>
                  <a:pt x="3274660" y="273437"/>
                  <a:pt x="3329905" y="370115"/>
                </a:cubicBezTo>
                <a:cubicBezTo>
                  <a:pt x="3336396" y="381474"/>
                  <a:pt x="3340583" y="395838"/>
                  <a:pt x="3351677" y="402772"/>
                </a:cubicBezTo>
                <a:cubicBezTo>
                  <a:pt x="3419810" y="445354"/>
                  <a:pt x="3625274" y="434461"/>
                  <a:pt x="3645591" y="435429"/>
                </a:cubicBezTo>
                <a:cubicBezTo>
                  <a:pt x="3656477" y="439058"/>
                  <a:pt x="3668409" y="440411"/>
                  <a:pt x="3678248" y="446315"/>
                </a:cubicBezTo>
                <a:cubicBezTo>
                  <a:pt x="3687049" y="451595"/>
                  <a:pt x="3692006" y="461675"/>
                  <a:pt x="3700020" y="468086"/>
                </a:cubicBezTo>
                <a:cubicBezTo>
                  <a:pt x="3710236" y="476259"/>
                  <a:pt x="3721791" y="482600"/>
                  <a:pt x="3732677" y="489857"/>
                </a:cubicBezTo>
                <a:cubicBezTo>
                  <a:pt x="3739558" y="517382"/>
                  <a:pt x="3753498" y="540030"/>
                  <a:pt x="3732677" y="566057"/>
                </a:cubicBezTo>
                <a:cubicBezTo>
                  <a:pt x="3724504" y="576273"/>
                  <a:pt x="3709953" y="579315"/>
                  <a:pt x="3700020" y="587829"/>
                </a:cubicBezTo>
                <a:cubicBezTo>
                  <a:pt x="3684435" y="601187"/>
                  <a:pt x="3656477" y="631372"/>
                  <a:pt x="3656477" y="631372"/>
                </a:cubicBezTo>
                <a:cubicBezTo>
                  <a:pt x="3627448" y="627743"/>
                  <a:pt x="3597615" y="628183"/>
                  <a:pt x="3569391" y="620486"/>
                </a:cubicBezTo>
                <a:cubicBezTo>
                  <a:pt x="3556769" y="617044"/>
                  <a:pt x="3548436" y="604566"/>
                  <a:pt x="3536734" y="598715"/>
                </a:cubicBezTo>
                <a:cubicBezTo>
                  <a:pt x="3526471" y="593583"/>
                  <a:pt x="3514963" y="591458"/>
                  <a:pt x="3504077" y="587829"/>
                </a:cubicBezTo>
                <a:cubicBezTo>
                  <a:pt x="3460534" y="591458"/>
                  <a:pt x="3416805" y="593296"/>
                  <a:pt x="3373448" y="598715"/>
                </a:cubicBezTo>
                <a:cubicBezTo>
                  <a:pt x="3326220" y="604618"/>
                  <a:pt x="3330207" y="612581"/>
                  <a:pt x="3286362" y="631372"/>
                </a:cubicBezTo>
                <a:cubicBezTo>
                  <a:pt x="3275815" y="635892"/>
                  <a:pt x="3264591" y="638629"/>
                  <a:pt x="3253705" y="642257"/>
                </a:cubicBezTo>
                <a:cubicBezTo>
                  <a:pt x="3246448" y="649514"/>
                  <a:pt x="3241114" y="659439"/>
                  <a:pt x="3231934" y="664029"/>
                </a:cubicBezTo>
                <a:cubicBezTo>
                  <a:pt x="3171079" y="694458"/>
                  <a:pt x="3194990" y="648745"/>
                  <a:pt x="3123077" y="696686"/>
                </a:cubicBezTo>
                <a:cubicBezTo>
                  <a:pt x="3112191" y="703943"/>
                  <a:pt x="3100636" y="710284"/>
                  <a:pt x="3090420" y="718457"/>
                </a:cubicBezTo>
                <a:cubicBezTo>
                  <a:pt x="3056668" y="745458"/>
                  <a:pt x="3080666" y="739662"/>
                  <a:pt x="3035991" y="762000"/>
                </a:cubicBezTo>
                <a:cubicBezTo>
                  <a:pt x="3025728" y="767132"/>
                  <a:pt x="3014220" y="769257"/>
                  <a:pt x="3003334" y="772886"/>
                </a:cubicBezTo>
                <a:cubicBezTo>
                  <a:pt x="2999705" y="783772"/>
                  <a:pt x="2992448" y="794068"/>
                  <a:pt x="2992448" y="805543"/>
                </a:cubicBezTo>
                <a:cubicBezTo>
                  <a:pt x="2992448" y="849515"/>
                  <a:pt x="3011596" y="895646"/>
                  <a:pt x="3025105" y="936172"/>
                </a:cubicBezTo>
                <a:cubicBezTo>
                  <a:pt x="3028734" y="947058"/>
                  <a:pt x="3034105" y="957511"/>
                  <a:pt x="3035991" y="968829"/>
                </a:cubicBezTo>
                <a:lnTo>
                  <a:pt x="3046877" y="1034143"/>
                </a:lnTo>
                <a:cubicBezTo>
                  <a:pt x="3043248" y="1059543"/>
                  <a:pt x="3046412" y="1086897"/>
                  <a:pt x="3035991" y="1110343"/>
                </a:cubicBezTo>
                <a:cubicBezTo>
                  <a:pt x="3030677" y="1122298"/>
                  <a:pt x="3013550" y="1123942"/>
                  <a:pt x="3003334" y="1132115"/>
                </a:cubicBezTo>
                <a:cubicBezTo>
                  <a:pt x="2995320" y="1138526"/>
                  <a:pt x="2989576" y="1147475"/>
                  <a:pt x="2981562" y="1153886"/>
                </a:cubicBezTo>
                <a:cubicBezTo>
                  <a:pt x="2971346" y="1162059"/>
                  <a:pt x="2958838" y="1167143"/>
                  <a:pt x="2948905" y="1175657"/>
                </a:cubicBezTo>
                <a:cubicBezTo>
                  <a:pt x="2948884" y="1175675"/>
                  <a:pt x="2894486" y="1230077"/>
                  <a:pt x="2883591" y="1240972"/>
                </a:cubicBezTo>
                <a:cubicBezTo>
                  <a:pt x="2872705" y="1251858"/>
                  <a:pt x="2859474" y="1260820"/>
                  <a:pt x="2850934" y="1273629"/>
                </a:cubicBezTo>
                <a:cubicBezTo>
                  <a:pt x="2843677" y="1284515"/>
                  <a:pt x="2838413" y="1297035"/>
                  <a:pt x="2829162" y="1306286"/>
                </a:cubicBezTo>
                <a:cubicBezTo>
                  <a:pt x="2819911" y="1315537"/>
                  <a:pt x="2808460" y="1322744"/>
                  <a:pt x="2796505" y="1328057"/>
                </a:cubicBezTo>
                <a:cubicBezTo>
                  <a:pt x="2775534" y="1337378"/>
                  <a:pt x="2731191" y="1349829"/>
                  <a:pt x="2731191" y="1349829"/>
                </a:cubicBezTo>
                <a:cubicBezTo>
                  <a:pt x="2691277" y="1346200"/>
                  <a:pt x="2650637" y="1347341"/>
                  <a:pt x="2611448" y="1338943"/>
                </a:cubicBezTo>
                <a:cubicBezTo>
                  <a:pt x="2598656" y="1336202"/>
                  <a:pt x="2590150" y="1323663"/>
                  <a:pt x="2578791" y="1317172"/>
                </a:cubicBezTo>
                <a:cubicBezTo>
                  <a:pt x="2539688" y="1294827"/>
                  <a:pt x="2535737" y="1300146"/>
                  <a:pt x="2502591" y="1273629"/>
                </a:cubicBezTo>
                <a:cubicBezTo>
                  <a:pt x="2494577" y="1267218"/>
                  <a:pt x="2490000" y="1256447"/>
                  <a:pt x="2480820" y="1251857"/>
                </a:cubicBezTo>
                <a:cubicBezTo>
                  <a:pt x="2467439" y="1245166"/>
                  <a:pt x="2451791" y="1244600"/>
                  <a:pt x="2437277" y="1240972"/>
                </a:cubicBezTo>
                <a:cubicBezTo>
                  <a:pt x="2430020" y="1233715"/>
                  <a:pt x="2423519" y="1225611"/>
                  <a:pt x="2415505" y="1219200"/>
                </a:cubicBezTo>
                <a:cubicBezTo>
                  <a:pt x="2382357" y="1192682"/>
                  <a:pt x="2378411" y="1198003"/>
                  <a:pt x="2339305" y="1175657"/>
                </a:cubicBezTo>
                <a:cubicBezTo>
                  <a:pt x="2327946" y="1169166"/>
                  <a:pt x="2317534" y="1161143"/>
                  <a:pt x="2306648" y="1153886"/>
                </a:cubicBezTo>
                <a:cubicBezTo>
                  <a:pt x="2296759" y="1139053"/>
                  <a:pt x="2280340" y="1109798"/>
                  <a:pt x="2263105" y="1099457"/>
                </a:cubicBezTo>
                <a:cubicBezTo>
                  <a:pt x="2253266" y="1093554"/>
                  <a:pt x="2241334" y="1092200"/>
                  <a:pt x="2230448" y="1088572"/>
                </a:cubicBezTo>
                <a:lnTo>
                  <a:pt x="2165134" y="1045029"/>
                </a:lnTo>
                <a:cubicBezTo>
                  <a:pt x="2154248" y="1037772"/>
                  <a:pt x="2144889" y="1027394"/>
                  <a:pt x="2132477" y="1023257"/>
                </a:cubicBezTo>
                <a:cubicBezTo>
                  <a:pt x="2082267" y="1006521"/>
                  <a:pt x="2111072" y="1014622"/>
                  <a:pt x="2045391" y="1001486"/>
                </a:cubicBezTo>
                <a:cubicBezTo>
                  <a:pt x="2023620" y="1005115"/>
                  <a:pt x="2001016" y="1005392"/>
                  <a:pt x="1980077" y="1012372"/>
                </a:cubicBezTo>
                <a:cubicBezTo>
                  <a:pt x="1967665" y="1016509"/>
                  <a:pt x="1959122" y="1028292"/>
                  <a:pt x="1947420" y="1034143"/>
                </a:cubicBezTo>
                <a:cubicBezTo>
                  <a:pt x="1937157" y="1039275"/>
                  <a:pt x="1925309" y="1040509"/>
                  <a:pt x="1914762" y="1045029"/>
                </a:cubicBezTo>
                <a:cubicBezTo>
                  <a:pt x="1820601" y="1085384"/>
                  <a:pt x="1915152" y="1052156"/>
                  <a:pt x="1838562" y="1077686"/>
                </a:cubicBezTo>
                <a:cubicBezTo>
                  <a:pt x="1791391" y="1074057"/>
                  <a:pt x="1743993" y="1072668"/>
                  <a:pt x="1697048" y="1066800"/>
                </a:cubicBezTo>
                <a:cubicBezTo>
                  <a:pt x="1685662" y="1065377"/>
                  <a:pt x="1675865" y="1055915"/>
                  <a:pt x="1664391" y="1055915"/>
                </a:cubicBezTo>
                <a:cubicBezTo>
                  <a:pt x="1602599" y="1055915"/>
                  <a:pt x="1541020" y="1063172"/>
                  <a:pt x="1479334" y="1066800"/>
                </a:cubicBezTo>
                <a:cubicBezTo>
                  <a:pt x="1405219" y="1140915"/>
                  <a:pt x="1521031" y="1027950"/>
                  <a:pt x="1424905" y="1110343"/>
                </a:cubicBezTo>
                <a:cubicBezTo>
                  <a:pt x="1409320" y="1123701"/>
                  <a:pt x="1398441" y="1142500"/>
                  <a:pt x="1381362" y="1153886"/>
                </a:cubicBezTo>
                <a:cubicBezTo>
                  <a:pt x="1303239" y="1205968"/>
                  <a:pt x="1334550" y="1178927"/>
                  <a:pt x="1283391" y="1230086"/>
                </a:cubicBezTo>
                <a:cubicBezTo>
                  <a:pt x="1251357" y="1294155"/>
                  <a:pt x="1266752" y="1258234"/>
                  <a:pt x="1239848" y="1338943"/>
                </a:cubicBezTo>
                <a:cubicBezTo>
                  <a:pt x="1236219" y="1349829"/>
                  <a:pt x="1235327" y="1362053"/>
                  <a:pt x="1228962" y="1371600"/>
                </a:cubicBezTo>
                <a:cubicBezTo>
                  <a:pt x="1221705" y="1382486"/>
                  <a:pt x="1213042" y="1392555"/>
                  <a:pt x="1207191" y="1404257"/>
                </a:cubicBezTo>
                <a:cubicBezTo>
                  <a:pt x="1202059" y="1414520"/>
                  <a:pt x="1201437" y="1426652"/>
                  <a:pt x="1196305" y="1436915"/>
                </a:cubicBezTo>
                <a:cubicBezTo>
                  <a:pt x="1190454" y="1448617"/>
                  <a:pt x="1183048" y="1459639"/>
                  <a:pt x="1174534" y="1469572"/>
                </a:cubicBezTo>
                <a:cubicBezTo>
                  <a:pt x="1161176" y="1485157"/>
                  <a:pt x="1130991" y="1513115"/>
                  <a:pt x="1130991" y="1513115"/>
                </a:cubicBezTo>
                <a:cubicBezTo>
                  <a:pt x="1105591" y="1509486"/>
                  <a:pt x="1076438" y="1516004"/>
                  <a:pt x="1054791" y="1502229"/>
                </a:cubicBezTo>
                <a:cubicBezTo>
                  <a:pt x="1032716" y="1488181"/>
                  <a:pt x="1011248" y="1436915"/>
                  <a:pt x="1011248" y="1436915"/>
                </a:cubicBezTo>
                <a:cubicBezTo>
                  <a:pt x="1007619" y="1426029"/>
                  <a:pt x="1006055" y="1414220"/>
                  <a:pt x="1000362" y="1404257"/>
                </a:cubicBezTo>
                <a:cubicBezTo>
                  <a:pt x="980375" y="1369279"/>
                  <a:pt x="952265" y="1345276"/>
                  <a:pt x="924162" y="1317172"/>
                </a:cubicBezTo>
                <a:cubicBezTo>
                  <a:pt x="916905" y="1309915"/>
                  <a:pt x="910930" y="1301093"/>
                  <a:pt x="902391" y="1295400"/>
                </a:cubicBezTo>
                <a:cubicBezTo>
                  <a:pt x="880620" y="1280886"/>
                  <a:pt x="863083" y="1254746"/>
                  <a:pt x="837077" y="1251857"/>
                </a:cubicBezTo>
                <a:lnTo>
                  <a:pt x="739105" y="1240972"/>
                </a:lnTo>
                <a:cubicBezTo>
                  <a:pt x="728219" y="1237343"/>
                  <a:pt x="715408" y="1237254"/>
                  <a:pt x="706448" y="1230086"/>
                </a:cubicBezTo>
                <a:cubicBezTo>
                  <a:pt x="696232" y="1221913"/>
                  <a:pt x="692850" y="1207645"/>
                  <a:pt x="684677" y="1197429"/>
                </a:cubicBezTo>
                <a:cubicBezTo>
                  <a:pt x="678266" y="1189415"/>
                  <a:pt x="670162" y="1182914"/>
                  <a:pt x="662905" y="1175657"/>
                </a:cubicBezTo>
                <a:cubicBezTo>
                  <a:pt x="659277" y="1164771"/>
                  <a:pt x="657924" y="1152839"/>
                  <a:pt x="652020" y="1143000"/>
                </a:cubicBezTo>
                <a:cubicBezTo>
                  <a:pt x="646740" y="1134199"/>
                  <a:pt x="638788" y="1126922"/>
                  <a:pt x="630248" y="1121229"/>
                </a:cubicBezTo>
                <a:cubicBezTo>
                  <a:pt x="546086" y="1065122"/>
                  <a:pt x="450973" y="1093288"/>
                  <a:pt x="347220" y="1088572"/>
                </a:cubicBezTo>
                <a:cubicBezTo>
                  <a:pt x="325448" y="1074058"/>
                  <a:pt x="300407" y="1063532"/>
                  <a:pt x="281905" y="1045029"/>
                </a:cubicBezTo>
                <a:cubicBezTo>
                  <a:pt x="256115" y="1019238"/>
                  <a:pt x="231750" y="992025"/>
                  <a:pt x="194820" y="979715"/>
                </a:cubicBezTo>
                <a:lnTo>
                  <a:pt x="162162" y="968829"/>
                </a:lnTo>
                <a:cubicBezTo>
                  <a:pt x="87301" y="918921"/>
                  <a:pt x="121671" y="933561"/>
                  <a:pt x="64191" y="914400"/>
                </a:cubicBezTo>
                <a:cubicBezTo>
                  <a:pt x="56934" y="903514"/>
                  <a:pt x="44188" y="894706"/>
                  <a:pt x="42420" y="881743"/>
                </a:cubicBezTo>
                <a:cubicBezTo>
                  <a:pt x="0" y="570664"/>
                  <a:pt x="58507" y="755833"/>
                  <a:pt x="20648" y="642257"/>
                </a:cubicBezTo>
                <a:cubicBezTo>
                  <a:pt x="32361" y="536841"/>
                  <a:pt x="4330" y="552445"/>
                  <a:pt x="85962" y="511629"/>
                </a:cubicBezTo>
                <a:cubicBezTo>
                  <a:pt x="89208" y="510006"/>
                  <a:pt x="93219" y="511629"/>
                  <a:pt x="96848" y="511629"/>
                </a:cubicBezTo>
                <a:lnTo>
                  <a:pt x="42420" y="566057"/>
                </a:lnTo>
                <a:lnTo>
                  <a:pt x="31534" y="522515"/>
                </a:lnTo>
                <a:lnTo>
                  <a:pt x="42420" y="544286"/>
                </a:lnTo>
                <a:lnTo>
                  <a:pt x="31534" y="620486"/>
                </a:lnTo>
                <a:close/>
              </a:path>
            </a:pathLst>
          </a:custGeom>
          <a:solidFill>
            <a:schemeClr val="accent3">
              <a:lumMod val="50000"/>
              <a:alpha val="56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489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Направления внешней политики России при первых Романовых</vt:lpstr>
      <vt:lpstr>Слайд 2</vt:lpstr>
      <vt:lpstr>  Западное   направление</vt:lpstr>
      <vt:lpstr>Слайд 4</vt:lpstr>
      <vt:lpstr>Воссоединение Украины с Россией – 1654 г. </vt:lpstr>
      <vt:lpstr>Слайд 6</vt:lpstr>
      <vt:lpstr>Лидером борьбы казачества, а затем и всех украинцев, за независимость от Польши стал Богдан Хмельницкий (1654-1657гг.)</vt:lpstr>
      <vt:lpstr>Слайд 8</vt:lpstr>
      <vt:lpstr>Слайд 9</vt:lpstr>
      <vt:lpstr>Война с Польшей (1654 – 1667)</vt:lpstr>
      <vt:lpstr>Слайд 11</vt:lpstr>
      <vt:lpstr>II этап войны Война с Швецией (1656 – 1658)</vt:lpstr>
      <vt:lpstr>III этап войны  Война с Польшей (1658-1667гг.)</vt:lpstr>
      <vt:lpstr>Слайд 14</vt:lpstr>
      <vt:lpstr>Слайд 15</vt:lpstr>
      <vt:lpstr> Восточное  направление</vt:lpstr>
      <vt:lpstr>Вхождение украинских земель в состав России.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внешней политики России при первых Романовых</dc:title>
  <dc:creator>ИВАН</dc:creator>
  <cp:lastModifiedBy>Биологи</cp:lastModifiedBy>
  <cp:revision>22</cp:revision>
  <dcterms:created xsi:type="dcterms:W3CDTF">2015-01-12T15:38:05Z</dcterms:created>
  <dcterms:modified xsi:type="dcterms:W3CDTF">2017-01-20T08:23:59Z</dcterms:modified>
</cp:coreProperties>
</file>