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03C2-E376-4B4C-903F-0C287A421905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5AEB-A2FD-42DC-A87B-2A57B7F9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03C2-E376-4B4C-903F-0C287A421905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5AEB-A2FD-42DC-A87B-2A57B7F9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03C2-E376-4B4C-903F-0C287A421905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5AEB-A2FD-42DC-A87B-2A57B7F9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A83D6E-52E2-4BC9-8D18-2DDFDC7A38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03C2-E376-4B4C-903F-0C287A421905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5AEB-A2FD-42DC-A87B-2A57B7F9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03C2-E376-4B4C-903F-0C287A421905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5AEB-A2FD-42DC-A87B-2A57B7F9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03C2-E376-4B4C-903F-0C287A421905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5AEB-A2FD-42DC-A87B-2A57B7F9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03C2-E376-4B4C-903F-0C287A421905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5AEB-A2FD-42DC-A87B-2A57B7F9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03C2-E376-4B4C-903F-0C287A421905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5AEB-A2FD-42DC-A87B-2A57B7F9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03C2-E376-4B4C-903F-0C287A421905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5AEB-A2FD-42DC-A87B-2A57B7F9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03C2-E376-4B4C-903F-0C287A421905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5AEB-A2FD-42DC-A87B-2A57B7F9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03C2-E376-4B4C-903F-0C287A421905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5AEB-A2FD-42DC-A87B-2A57B7F9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503C2-E376-4B4C-903F-0C287A421905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55AEB-A2FD-42DC-A87B-2A57B7F9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67544" y="260648"/>
            <a:ext cx="8352928" cy="2071688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Внешняя политика</a:t>
            </a:r>
          </a:p>
          <a:p>
            <a:pPr algn="ctr"/>
            <a:r>
              <a:rPr lang="ru-RU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России в 1813-25 гг.</a:t>
            </a:r>
          </a:p>
        </p:txBody>
      </p:sp>
      <p:pic>
        <p:nvPicPr>
          <p:cNvPr id="7" name="Picture 7" descr="Рисунок1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2060503" y="2564904"/>
            <a:ext cx="7083497" cy="4293096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959475"/>
            <a:ext cx="1979712" cy="83099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Казаки в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Гамбурге.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810000"/>
            <a:ext cx="9144000" cy="3048000"/>
          </a:xfrm>
          <a:noFill/>
          <a:ln w="76200">
            <a:noFill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Александре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Россия укрепилась в Америке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1804 г. на Аляске возник Новоархангельск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1808 г. были установлены дипломатические отношения с США.В 1812 г.основана русская колония в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Калифорнии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1821г.Россия объявила о своих исключительных правах на Аляску и вскоре закрепила ее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договорами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США и Англией.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620000" cy="609600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Америка.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764704"/>
            <a:ext cx="3430959" cy="1015663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</a:rPr>
              <a:t>Ситка</a:t>
            </a:r>
            <a:r>
              <a:rPr lang="ru-RU" sz="2000" b="1" dirty="0" smtClean="0">
                <a:latin typeface="Times New Roman" pitchFamily="18" charset="0"/>
              </a:rPr>
              <a:t>. Столица Русской </a:t>
            </a:r>
            <a:r>
              <a:rPr lang="ru-RU" sz="2000" b="1" dirty="0">
                <a:latin typeface="Times New Roman" pitchFamily="18" charset="0"/>
              </a:rPr>
              <a:t>Америки.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Акварель сер.19 века.</a:t>
            </a:r>
          </a:p>
        </p:txBody>
      </p:sp>
      <p:pic>
        <p:nvPicPr>
          <p:cNvPr id="14342" name="Picture 6" descr="Рисунок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92696"/>
            <a:ext cx="4535487" cy="2916237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Новые черты во внешней политике России (р.т. зад.4)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Главное – превращение Р. на несколько десятилетий в ведущую мировую державу, оказавшей определяющее воздействие не только на европейскую, но и на мировую политику. Факты?</a:t>
            </a:r>
          </a:p>
          <a:p>
            <a:pPr>
              <a:lnSpc>
                <a:spcPct val="90000"/>
              </a:lnSpc>
            </a:pPr>
            <a:r>
              <a:rPr lang="ru-RU" sz="2400"/>
              <a:t>1. Расширение территории на западе и вхождение польских земель в состав Р.</a:t>
            </a:r>
          </a:p>
          <a:p>
            <a:pPr>
              <a:lnSpc>
                <a:spcPct val="90000"/>
              </a:lnSpc>
            </a:pPr>
            <a:r>
              <a:rPr lang="ru-RU" sz="2400"/>
              <a:t>2. Власть короля в Польше ограничена К.</a:t>
            </a:r>
          </a:p>
          <a:p>
            <a:pPr>
              <a:lnSpc>
                <a:spcPct val="90000"/>
              </a:lnSpc>
            </a:pPr>
            <a:r>
              <a:rPr lang="ru-RU" sz="2400"/>
              <a:t>3. По инициативе Ал.1 создан Священный союз,  и он стал его фактическим руководителем;</a:t>
            </a:r>
          </a:p>
          <a:p>
            <a:pPr>
              <a:lnSpc>
                <a:spcPct val="90000"/>
              </a:lnSpc>
            </a:pPr>
            <a:r>
              <a:rPr lang="ru-RU" sz="2400"/>
              <a:t>4. Произошло усиление влияния Р. на Тихоокеанском побережье Северной Америки.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1"/>
          <p:cNvPicPr>
            <a:picLocks noChangeAspect="1" noChangeArrowheads="1"/>
          </p:cNvPicPr>
          <p:nvPr/>
        </p:nvPicPr>
        <p:blipFill>
          <a:blip r:embed="rId2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1691681" y="1628800"/>
            <a:ext cx="7452318" cy="52292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9218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20688"/>
            <a:ext cx="9144000" cy="762744"/>
          </a:xfrm>
          <a:noFill/>
          <a:ln w="7620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освободить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Европу и не позволить Наполеону восстановив силы начать новую войну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620000" cy="609600"/>
          </a:xfrm>
          <a:noFill/>
          <a:ln w="76200">
            <a:noFill/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Заграничный поход 1813-1815 гг.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908720"/>
            <a:ext cx="4427984" cy="5791200"/>
          </a:xfrm>
          <a:noFill/>
          <a:ln w="76200">
            <a:noFill/>
          </a:ln>
        </p:spPr>
        <p:txBody>
          <a:bodyPr>
            <a:normAutofit fontScale="77500" lnSpcReduction="2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Победа Наполеона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Люцене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Бауцене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Летом 1813г. Была создана 5 коалиция в составе: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России, Пруссии,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Австрии, Англии,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Швеции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4-7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Лейпцигом поражение Наполеона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620000" cy="609600"/>
          </a:xfrm>
          <a:noFill/>
          <a:ln w="76200">
            <a:noFill/>
          </a:ln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Разгром Наполеона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47904" y="5959475"/>
            <a:ext cx="3094373" cy="83099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«Битва народов» под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Лейпцигом.</a:t>
            </a:r>
          </a:p>
        </p:txBody>
      </p:sp>
      <p:pic>
        <p:nvPicPr>
          <p:cNvPr id="10246" name="Picture 6" descr="Рисунок3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0" y="764704"/>
            <a:ext cx="4499992" cy="511256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356992"/>
            <a:ext cx="7236296" cy="2895600"/>
          </a:xfrm>
          <a:noFill/>
          <a:ln w="76200">
            <a:noFill/>
          </a:ln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1814 г. взятие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арижа, Наполеон</a:t>
            </a:r>
          </a:p>
          <a:p>
            <a:pPr>
              <a:buFontTx/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сослан на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о.Эльба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124282" y="2492896"/>
            <a:ext cx="1806071" cy="1200329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Вступление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русских </a:t>
            </a:r>
            <a:endParaRPr lang="ru-RU" sz="2400" b="1" dirty="0">
              <a:latin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</a:rPr>
              <a:t>в Париж</a:t>
            </a:r>
          </a:p>
        </p:txBody>
      </p:sp>
      <p:pic>
        <p:nvPicPr>
          <p:cNvPr id="16391" name="Picture 7" descr="Рисунок4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" y="0"/>
            <a:ext cx="6137020" cy="328498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3851920" y="4149081"/>
            <a:ext cx="5292080" cy="2708920"/>
          </a:xfrm>
          <a:prstGeom prst="rect">
            <a:avLst/>
          </a:prstGeom>
          <a:noFill/>
          <a:ln w="76200">
            <a:solidFill>
              <a:srgbClr val="99003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3491880" y="620688"/>
            <a:ext cx="5652120" cy="5791200"/>
          </a:xfrm>
          <a:noFill/>
          <a:ln w="7620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в 1814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созван Венский Конгресс для решения будущего Европы после Наполеона.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Главные: Россия, Англия и Австрия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Конгресс решил: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-Восстановить во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Франции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династию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Бурбонов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-Вернуться к границам 1792 г.,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-Россия получила Польшу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Принято решение о создании «Священного Союза».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424936" cy="609600"/>
          </a:xfrm>
          <a:noFill/>
          <a:ln w="76200">
            <a:noFill/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Венский конгресс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5229200"/>
            <a:ext cx="3419872" cy="156966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Александр </a:t>
            </a:r>
            <a:r>
              <a:rPr lang="en-US" sz="2400" b="1" dirty="0">
                <a:latin typeface="Times New Roman" pitchFamily="18" charset="0"/>
              </a:rPr>
              <a:t>I</a:t>
            </a:r>
            <a:r>
              <a:rPr lang="ru-RU" sz="2400" b="1" dirty="0">
                <a:latin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</a:rPr>
              <a:t>восстанавливает </a:t>
            </a:r>
            <a:r>
              <a:rPr lang="ru-RU" sz="2400" b="1" dirty="0">
                <a:latin typeface="Times New Roman" pitchFamily="18" charset="0"/>
              </a:rPr>
              <a:t>монархию во </a:t>
            </a:r>
            <a:r>
              <a:rPr lang="ru-RU" sz="2400" b="1" dirty="0" smtClean="0">
                <a:latin typeface="Times New Roman" pitchFamily="18" charset="0"/>
              </a:rPr>
              <a:t>Франции. 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11270" name="Picture 6" descr="Рисунок5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0" y="620688"/>
            <a:ext cx="3338637" cy="452437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05400" y="152400"/>
            <a:ext cx="3886200" cy="4860776"/>
          </a:xfrm>
          <a:ln w="76200">
            <a:solidFill>
              <a:srgbClr val="990033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Март-июнь 1815 года –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«100 дней императора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Наполеона».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июня 1815 г. -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Ватерлоо.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Поражение Наполеона.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Вторичное отречение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трона и ссылка на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Св. Елены в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Атлантическом океане.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508104" y="5408612"/>
            <a:ext cx="3276600" cy="1449388"/>
          </a:xfrm>
          <a:prstGeom prst="rect">
            <a:avLst/>
          </a:prstGeom>
          <a:noFill/>
          <a:ln w="76200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C0000"/>
                </a:solidFill>
              </a:rPr>
              <a:t>5 мая 1821 г. – Наполеон Бонапарт умер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76200" y="152400"/>
            <a:ext cx="4868863" cy="6553200"/>
          </a:xfrm>
          <a:prstGeom prst="rect">
            <a:avLst/>
          </a:prstGeom>
          <a:noFill/>
          <a:ln w="76200">
            <a:solidFill>
              <a:srgbClr val="99003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164288" cy="147002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Священный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</a:t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1815-1820-е гг.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632" y="2060848"/>
            <a:ext cx="33123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579613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836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316835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Священный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союз—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консервативный союз России, Пруссии и Австрии. 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192688" cy="416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30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656184" cy="13752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орьба с возможными революциями в Европе»</a:t>
            </a:r>
          </a:p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Конгресс в </a:t>
            </a:r>
            <a:r>
              <a:rPr lang="ru-RU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Тропау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(1820) закрепил за Союзом право военного вторжения в страну, где начиналась революция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каждый стремился отстоять свои интересы. В 20-е годы Священный Союз распадается.  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6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412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Заграничный поход 1813-1815 гг.</vt:lpstr>
      <vt:lpstr>Разгром Наполеона</vt:lpstr>
      <vt:lpstr>Слайд 4</vt:lpstr>
      <vt:lpstr>Венский конгресс</vt:lpstr>
      <vt:lpstr>Слайд 6</vt:lpstr>
      <vt:lpstr>Священный союз 1815-1820-е гг.</vt:lpstr>
      <vt:lpstr>Священный союз— консервативный союз России, Пруссии и Австрии.  </vt:lpstr>
      <vt:lpstr>Цель:</vt:lpstr>
      <vt:lpstr>Россия и Америка.</vt:lpstr>
      <vt:lpstr>Новые черты во внешней политике России (р.т. зад.4)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Биологи</cp:lastModifiedBy>
  <cp:revision>7</cp:revision>
  <dcterms:created xsi:type="dcterms:W3CDTF">2015-10-14T16:12:59Z</dcterms:created>
  <dcterms:modified xsi:type="dcterms:W3CDTF">2016-10-08T08:23:42Z</dcterms:modified>
</cp:coreProperties>
</file>