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9" r:id="rId2"/>
    <p:sldId id="256" r:id="rId3"/>
    <p:sldId id="280" r:id="rId4"/>
    <p:sldId id="281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2" r:id="rId14"/>
    <p:sldId id="278" r:id="rId15"/>
    <p:sldId id="291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04" autoAdjust="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07950"/>
            <a:ext cx="9101138" cy="6489700"/>
            <a:chOff x="0" y="68"/>
            <a:chExt cx="5733" cy="4088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hidden">
            <a:xfrm rot="-5400000">
              <a:off x="195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hidden">
            <a:xfrm rot="-5400000">
              <a:off x="195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hidden">
            <a:xfrm rot="-5400000">
              <a:off x="195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hidden">
            <a:xfrm rot="-5400000">
              <a:off x="195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hidden">
            <a:xfrm rot="-5400000">
              <a:off x="195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hidden">
            <a:xfrm rot="-5400000">
              <a:off x="195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hidden">
            <a:xfrm rot="-5400000">
              <a:off x="195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hidden">
            <a:xfrm rot="-5400000">
              <a:off x="195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hidden">
            <a:xfrm>
              <a:off x="483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hidden">
            <a:xfrm>
              <a:off x="984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hidden">
            <a:xfrm>
              <a:off x="984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hidden">
            <a:xfrm>
              <a:off x="483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hidden">
            <a:xfrm rot="-5400000">
              <a:off x="734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hidden">
            <a:xfrm rot="-5400000">
              <a:off x="1263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hidden">
            <a:xfrm rot="-5400000">
              <a:off x="1263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hidden">
            <a:xfrm rot="-5400000">
              <a:off x="734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hidden">
            <a:xfrm>
              <a:off x="483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hidden">
            <a:xfrm>
              <a:off x="984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hidden">
            <a:xfrm>
              <a:off x="984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hidden">
            <a:xfrm>
              <a:off x="483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hidden">
            <a:xfrm rot="-5400000">
              <a:off x="734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hidden">
            <a:xfrm rot="-5400000">
              <a:off x="1263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hidden">
            <a:xfrm rot="-5400000">
              <a:off x="1263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hidden">
            <a:xfrm rot="-5400000">
              <a:off x="734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hidden">
            <a:xfrm>
              <a:off x="483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hidden">
            <a:xfrm>
              <a:off x="984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Line 29"/>
            <p:cNvSpPr>
              <a:spLocks noChangeShapeType="1"/>
            </p:cNvSpPr>
            <p:nvPr/>
          </p:nvSpPr>
          <p:spPr bwMode="hidden">
            <a:xfrm>
              <a:off x="984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Line 30"/>
            <p:cNvSpPr>
              <a:spLocks noChangeShapeType="1"/>
            </p:cNvSpPr>
            <p:nvPr/>
          </p:nvSpPr>
          <p:spPr bwMode="hidden">
            <a:xfrm>
              <a:off x="483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Line 31"/>
            <p:cNvSpPr>
              <a:spLocks noChangeShapeType="1"/>
            </p:cNvSpPr>
            <p:nvPr/>
          </p:nvSpPr>
          <p:spPr bwMode="hidden">
            <a:xfrm rot="-5400000">
              <a:off x="734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Line 32"/>
            <p:cNvSpPr>
              <a:spLocks noChangeShapeType="1"/>
            </p:cNvSpPr>
            <p:nvPr/>
          </p:nvSpPr>
          <p:spPr bwMode="hidden">
            <a:xfrm rot="-5400000">
              <a:off x="1263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Line 33"/>
            <p:cNvSpPr>
              <a:spLocks noChangeShapeType="1"/>
            </p:cNvSpPr>
            <p:nvPr/>
          </p:nvSpPr>
          <p:spPr bwMode="hidden">
            <a:xfrm rot="-5400000">
              <a:off x="1263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Line 34"/>
            <p:cNvSpPr>
              <a:spLocks noChangeShapeType="1"/>
            </p:cNvSpPr>
            <p:nvPr/>
          </p:nvSpPr>
          <p:spPr bwMode="hidden">
            <a:xfrm rot="-5400000">
              <a:off x="734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" name="Line 35"/>
            <p:cNvSpPr>
              <a:spLocks noChangeShapeType="1"/>
            </p:cNvSpPr>
            <p:nvPr/>
          </p:nvSpPr>
          <p:spPr bwMode="hidden">
            <a:xfrm>
              <a:off x="483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Line 36"/>
            <p:cNvSpPr>
              <a:spLocks noChangeShapeType="1"/>
            </p:cNvSpPr>
            <p:nvPr/>
          </p:nvSpPr>
          <p:spPr bwMode="hidden">
            <a:xfrm>
              <a:off x="984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" name="Line 37"/>
            <p:cNvSpPr>
              <a:spLocks noChangeShapeType="1"/>
            </p:cNvSpPr>
            <p:nvPr/>
          </p:nvSpPr>
          <p:spPr bwMode="hidden">
            <a:xfrm>
              <a:off x="984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" name="Line 38"/>
            <p:cNvSpPr>
              <a:spLocks noChangeShapeType="1"/>
            </p:cNvSpPr>
            <p:nvPr/>
          </p:nvSpPr>
          <p:spPr bwMode="hidden">
            <a:xfrm>
              <a:off x="483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" name="Line 39"/>
            <p:cNvSpPr>
              <a:spLocks noChangeShapeType="1"/>
            </p:cNvSpPr>
            <p:nvPr/>
          </p:nvSpPr>
          <p:spPr bwMode="hidden">
            <a:xfrm rot="-5400000">
              <a:off x="734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2" name="Line 40"/>
            <p:cNvSpPr>
              <a:spLocks noChangeShapeType="1"/>
            </p:cNvSpPr>
            <p:nvPr/>
          </p:nvSpPr>
          <p:spPr bwMode="hidden">
            <a:xfrm rot="-5400000">
              <a:off x="1263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3" name="Line 41"/>
            <p:cNvSpPr>
              <a:spLocks noChangeShapeType="1"/>
            </p:cNvSpPr>
            <p:nvPr/>
          </p:nvSpPr>
          <p:spPr bwMode="hidden">
            <a:xfrm rot="-5400000">
              <a:off x="1263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" name="Line 42"/>
            <p:cNvSpPr>
              <a:spLocks noChangeShapeType="1"/>
            </p:cNvSpPr>
            <p:nvPr/>
          </p:nvSpPr>
          <p:spPr bwMode="hidden">
            <a:xfrm rot="-5400000">
              <a:off x="734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" name="Line 43"/>
            <p:cNvSpPr>
              <a:spLocks noChangeShapeType="1"/>
            </p:cNvSpPr>
            <p:nvPr/>
          </p:nvSpPr>
          <p:spPr bwMode="hidden">
            <a:xfrm>
              <a:off x="1551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" name="Line 44"/>
            <p:cNvSpPr>
              <a:spLocks noChangeShapeType="1"/>
            </p:cNvSpPr>
            <p:nvPr/>
          </p:nvSpPr>
          <p:spPr bwMode="hidden">
            <a:xfrm>
              <a:off x="2052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" name="Line 45"/>
            <p:cNvSpPr>
              <a:spLocks noChangeShapeType="1"/>
            </p:cNvSpPr>
            <p:nvPr/>
          </p:nvSpPr>
          <p:spPr bwMode="hidden">
            <a:xfrm>
              <a:off x="2052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" name="Line 46"/>
            <p:cNvSpPr>
              <a:spLocks noChangeShapeType="1"/>
            </p:cNvSpPr>
            <p:nvPr/>
          </p:nvSpPr>
          <p:spPr bwMode="hidden">
            <a:xfrm>
              <a:off x="1551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9" name="Line 47"/>
            <p:cNvSpPr>
              <a:spLocks noChangeShapeType="1"/>
            </p:cNvSpPr>
            <p:nvPr/>
          </p:nvSpPr>
          <p:spPr bwMode="hidden">
            <a:xfrm rot="-5400000">
              <a:off x="1802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" name="Line 48"/>
            <p:cNvSpPr>
              <a:spLocks noChangeShapeType="1"/>
            </p:cNvSpPr>
            <p:nvPr/>
          </p:nvSpPr>
          <p:spPr bwMode="hidden">
            <a:xfrm rot="-5400000">
              <a:off x="2331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" name="Line 49"/>
            <p:cNvSpPr>
              <a:spLocks noChangeShapeType="1"/>
            </p:cNvSpPr>
            <p:nvPr/>
          </p:nvSpPr>
          <p:spPr bwMode="hidden">
            <a:xfrm rot="-5400000">
              <a:off x="2331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2" name="Line 50"/>
            <p:cNvSpPr>
              <a:spLocks noChangeShapeType="1"/>
            </p:cNvSpPr>
            <p:nvPr/>
          </p:nvSpPr>
          <p:spPr bwMode="hidden">
            <a:xfrm rot="-5400000">
              <a:off x="1802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" name="Line 51"/>
            <p:cNvSpPr>
              <a:spLocks noChangeShapeType="1"/>
            </p:cNvSpPr>
            <p:nvPr/>
          </p:nvSpPr>
          <p:spPr bwMode="hidden">
            <a:xfrm>
              <a:off x="1551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" name="Line 52"/>
            <p:cNvSpPr>
              <a:spLocks noChangeShapeType="1"/>
            </p:cNvSpPr>
            <p:nvPr/>
          </p:nvSpPr>
          <p:spPr bwMode="hidden">
            <a:xfrm>
              <a:off x="2052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" name="Line 53"/>
            <p:cNvSpPr>
              <a:spLocks noChangeShapeType="1"/>
            </p:cNvSpPr>
            <p:nvPr/>
          </p:nvSpPr>
          <p:spPr bwMode="hidden">
            <a:xfrm>
              <a:off x="2052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" name="Line 54"/>
            <p:cNvSpPr>
              <a:spLocks noChangeShapeType="1"/>
            </p:cNvSpPr>
            <p:nvPr/>
          </p:nvSpPr>
          <p:spPr bwMode="hidden">
            <a:xfrm>
              <a:off x="1551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" name="Line 55"/>
            <p:cNvSpPr>
              <a:spLocks noChangeShapeType="1"/>
            </p:cNvSpPr>
            <p:nvPr/>
          </p:nvSpPr>
          <p:spPr bwMode="hidden">
            <a:xfrm rot="-5400000">
              <a:off x="1802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" name="Line 56"/>
            <p:cNvSpPr>
              <a:spLocks noChangeShapeType="1"/>
            </p:cNvSpPr>
            <p:nvPr/>
          </p:nvSpPr>
          <p:spPr bwMode="hidden">
            <a:xfrm rot="-5400000">
              <a:off x="2331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9" name="Line 57"/>
            <p:cNvSpPr>
              <a:spLocks noChangeShapeType="1"/>
            </p:cNvSpPr>
            <p:nvPr/>
          </p:nvSpPr>
          <p:spPr bwMode="hidden">
            <a:xfrm rot="-5400000">
              <a:off x="2331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0" name="Line 58"/>
            <p:cNvSpPr>
              <a:spLocks noChangeShapeType="1"/>
            </p:cNvSpPr>
            <p:nvPr/>
          </p:nvSpPr>
          <p:spPr bwMode="hidden">
            <a:xfrm rot="-5400000">
              <a:off x="1802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" name="Line 59"/>
            <p:cNvSpPr>
              <a:spLocks noChangeShapeType="1"/>
            </p:cNvSpPr>
            <p:nvPr/>
          </p:nvSpPr>
          <p:spPr bwMode="hidden">
            <a:xfrm>
              <a:off x="1551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" name="Line 60"/>
            <p:cNvSpPr>
              <a:spLocks noChangeShapeType="1"/>
            </p:cNvSpPr>
            <p:nvPr/>
          </p:nvSpPr>
          <p:spPr bwMode="hidden">
            <a:xfrm>
              <a:off x="2052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3" name="Line 61"/>
            <p:cNvSpPr>
              <a:spLocks noChangeShapeType="1"/>
            </p:cNvSpPr>
            <p:nvPr/>
          </p:nvSpPr>
          <p:spPr bwMode="hidden">
            <a:xfrm>
              <a:off x="2052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" name="Line 62"/>
            <p:cNvSpPr>
              <a:spLocks noChangeShapeType="1"/>
            </p:cNvSpPr>
            <p:nvPr/>
          </p:nvSpPr>
          <p:spPr bwMode="hidden">
            <a:xfrm>
              <a:off x="1551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5" name="Line 63"/>
            <p:cNvSpPr>
              <a:spLocks noChangeShapeType="1"/>
            </p:cNvSpPr>
            <p:nvPr/>
          </p:nvSpPr>
          <p:spPr bwMode="hidden">
            <a:xfrm rot="-5400000">
              <a:off x="1802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6" name="Line 64"/>
            <p:cNvSpPr>
              <a:spLocks noChangeShapeType="1"/>
            </p:cNvSpPr>
            <p:nvPr/>
          </p:nvSpPr>
          <p:spPr bwMode="hidden">
            <a:xfrm rot="-5400000">
              <a:off x="2331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" name="Line 65"/>
            <p:cNvSpPr>
              <a:spLocks noChangeShapeType="1"/>
            </p:cNvSpPr>
            <p:nvPr/>
          </p:nvSpPr>
          <p:spPr bwMode="hidden">
            <a:xfrm rot="-5400000">
              <a:off x="2331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8" name="Line 66"/>
            <p:cNvSpPr>
              <a:spLocks noChangeShapeType="1"/>
            </p:cNvSpPr>
            <p:nvPr/>
          </p:nvSpPr>
          <p:spPr bwMode="hidden">
            <a:xfrm rot="-5400000">
              <a:off x="1802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" name="Line 67"/>
            <p:cNvSpPr>
              <a:spLocks noChangeShapeType="1"/>
            </p:cNvSpPr>
            <p:nvPr/>
          </p:nvSpPr>
          <p:spPr bwMode="hidden">
            <a:xfrm>
              <a:off x="1551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" name="Line 68"/>
            <p:cNvSpPr>
              <a:spLocks noChangeShapeType="1"/>
            </p:cNvSpPr>
            <p:nvPr/>
          </p:nvSpPr>
          <p:spPr bwMode="hidden">
            <a:xfrm>
              <a:off x="2052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" name="Line 69"/>
            <p:cNvSpPr>
              <a:spLocks noChangeShapeType="1"/>
            </p:cNvSpPr>
            <p:nvPr/>
          </p:nvSpPr>
          <p:spPr bwMode="hidden">
            <a:xfrm>
              <a:off x="2052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" name="Line 70"/>
            <p:cNvSpPr>
              <a:spLocks noChangeShapeType="1"/>
            </p:cNvSpPr>
            <p:nvPr/>
          </p:nvSpPr>
          <p:spPr bwMode="hidden">
            <a:xfrm>
              <a:off x="1551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" name="Line 71"/>
            <p:cNvSpPr>
              <a:spLocks noChangeShapeType="1"/>
            </p:cNvSpPr>
            <p:nvPr/>
          </p:nvSpPr>
          <p:spPr bwMode="hidden">
            <a:xfrm rot="-5400000">
              <a:off x="1802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" name="Line 72"/>
            <p:cNvSpPr>
              <a:spLocks noChangeShapeType="1"/>
            </p:cNvSpPr>
            <p:nvPr/>
          </p:nvSpPr>
          <p:spPr bwMode="hidden">
            <a:xfrm rot="-5400000">
              <a:off x="2331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" name="Line 73"/>
            <p:cNvSpPr>
              <a:spLocks noChangeShapeType="1"/>
            </p:cNvSpPr>
            <p:nvPr/>
          </p:nvSpPr>
          <p:spPr bwMode="hidden">
            <a:xfrm rot="-5400000">
              <a:off x="2331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6" name="Line 74"/>
            <p:cNvSpPr>
              <a:spLocks noChangeShapeType="1"/>
            </p:cNvSpPr>
            <p:nvPr/>
          </p:nvSpPr>
          <p:spPr bwMode="hidden">
            <a:xfrm rot="-5400000">
              <a:off x="1802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" name="Line 75"/>
            <p:cNvSpPr>
              <a:spLocks noChangeShapeType="1"/>
            </p:cNvSpPr>
            <p:nvPr/>
          </p:nvSpPr>
          <p:spPr bwMode="hidden">
            <a:xfrm>
              <a:off x="2619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8" name="Line 76"/>
            <p:cNvSpPr>
              <a:spLocks noChangeShapeType="1"/>
            </p:cNvSpPr>
            <p:nvPr/>
          </p:nvSpPr>
          <p:spPr bwMode="hidden">
            <a:xfrm>
              <a:off x="3120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9" name="Line 77"/>
            <p:cNvSpPr>
              <a:spLocks noChangeShapeType="1"/>
            </p:cNvSpPr>
            <p:nvPr/>
          </p:nvSpPr>
          <p:spPr bwMode="hidden">
            <a:xfrm>
              <a:off x="3120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" name="Line 78"/>
            <p:cNvSpPr>
              <a:spLocks noChangeShapeType="1"/>
            </p:cNvSpPr>
            <p:nvPr/>
          </p:nvSpPr>
          <p:spPr bwMode="hidden">
            <a:xfrm>
              <a:off x="2619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1" name="Line 79"/>
            <p:cNvSpPr>
              <a:spLocks noChangeShapeType="1"/>
            </p:cNvSpPr>
            <p:nvPr/>
          </p:nvSpPr>
          <p:spPr bwMode="hidden">
            <a:xfrm rot="-5400000">
              <a:off x="2870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" name="Line 80"/>
            <p:cNvSpPr>
              <a:spLocks noChangeShapeType="1"/>
            </p:cNvSpPr>
            <p:nvPr/>
          </p:nvSpPr>
          <p:spPr bwMode="hidden">
            <a:xfrm rot="-5400000">
              <a:off x="3399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3" name="Line 81"/>
            <p:cNvSpPr>
              <a:spLocks noChangeShapeType="1"/>
            </p:cNvSpPr>
            <p:nvPr/>
          </p:nvSpPr>
          <p:spPr bwMode="hidden">
            <a:xfrm rot="-5400000">
              <a:off x="3399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4" name="Line 82"/>
            <p:cNvSpPr>
              <a:spLocks noChangeShapeType="1"/>
            </p:cNvSpPr>
            <p:nvPr/>
          </p:nvSpPr>
          <p:spPr bwMode="hidden">
            <a:xfrm rot="-5400000">
              <a:off x="2870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" name="Line 83"/>
            <p:cNvSpPr>
              <a:spLocks noChangeShapeType="1"/>
            </p:cNvSpPr>
            <p:nvPr/>
          </p:nvSpPr>
          <p:spPr bwMode="hidden">
            <a:xfrm>
              <a:off x="2619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6" name="Line 84"/>
            <p:cNvSpPr>
              <a:spLocks noChangeShapeType="1"/>
            </p:cNvSpPr>
            <p:nvPr/>
          </p:nvSpPr>
          <p:spPr bwMode="hidden">
            <a:xfrm>
              <a:off x="3120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" name="Line 85"/>
            <p:cNvSpPr>
              <a:spLocks noChangeShapeType="1"/>
            </p:cNvSpPr>
            <p:nvPr/>
          </p:nvSpPr>
          <p:spPr bwMode="hidden">
            <a:xfrm>
              <a:off x="3120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8" name="Line 86"/>
            <p:cNvSpPr>
              <a:spLocks noChangeShapeType="1"/>
            </p:cNvSpPr>
            <p:nvPr/>
          </p:nvSpPr>
          <p:spPr bwMode="hidden">
            <a:xfrm>
              <a:off x="2619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9" name="Line 87"/>
            <p:cNvSpPr>
              <a:spLocks noChangeShapeType="1"/>
            </p:cNvSpPr>
            <p:nvPr/>
          </p:nvSpPr>
          <p:spPr bwMode="hidden">
            <a:xfrm rot="-5400000">
              <a:off x="2870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0" name="Line 88"/>
            <p:cNvSpPr>
              <a:spLocks noChangeShapeType="1"/>
            </p:cNvSpPr>
            <p:nvPr/>
          </p:nvSpPr>
          <p:spPr bwMode="hidden">
            <a:xfrm rot="-5400000">
              <a:off x="3399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1" name="Line 89"/>
            <p:cNvSpPr>
              <a:spLocks noChangeShapeType="1"/>
            </p:cNvSpPr>
            <p:nvPr/>
          </p:nvSpPr>
          <p:spPr bwMode="hidden">
            <a:xfrm rot="-5400000">
              <a:off x="3399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" name="Line 90"/>
            <p:cNvSpPr>
              <a:spLocks noChangeShapeType="1"/>
            </p:cNvSpPr>
            <p:nvPr/>
          </p:nvSpPr>
          <p:spPr bwMode="hidden">
            <a:xfrm rot="-5400000">
              <a:off x="2870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3" name="Line 91"/>
            <p:cNvSpPr>
              <a:spLocks noChangeShapeType="1"/>
            </p:cNvSpPr>
            <p:nvPr/>
          </p:nvSpPr>
          <p:spPr bwMode="hidden">
            <a:xfrm>
              <a:off x="2619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4" name="Line 92"/>
            <p:cNvSpPr>
              <a:spLocks noChangeShapeType="1"/>
            </p:cNvSpPr>
            <p:nvPr/>
          </p:nvSpPr>
          <p:spPr bwMode="hidden">
            <a:xfrm>
              <a:off x="3120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" name="Line 93"/>
            <p:cNvSpPr>
              <a:spLocks noChangeShapeType="1"/>
            </p:cNvSpPr>
            <p:nvPr/>
          </p:nvSpPr>
          <p:spPr bwMode="hidden">
            <a:xfrm>
              <a:off x="3120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" name="Line 94"/>
            <p:cNvSpPr>
              <a:spLocks noChangeShapeType="1"/>
            </p:cNvSpPr>
            <p:nvPr/>
          </p:nvSpPr>
          <p:spPr bwMode="hidden">
            <a:xfrm>
              <a:off x="2619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7" name="Line 95"/>
            <p:cNvSpPr>
              <a:spLocks noChangeShapeType="1"/>
            </p:cNvSpPr>
            <p:nvPr/>
          </p:nvSpPr>
          <p:spPr bwMode="hidden">
            <a:xfrm rot="-5400000">
              <a:off x="2870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8" name="Line 96"/>
            <p:cNvSpPr>
              <a:spLocks noChangeShapeType="1"/>
            </p:cNvSpPr>
            <p:nvPr/>
          </p:nvSpPr>
          <p:spPr bwMode="hidden">
            <a:xfrm rot="-5400000">
              <a:off x="3399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9" name="Line 97"/>
            <p:cNvSpPr>
              <a:spLocks noChangeShapeType="1"/>
            </p:cNvSpPr>
            <p:nvPr/>
          </p:nvSpPr>
          <p:spPr bwMode="hidden">
            <a:xfrm rot="-5400000">
              <a:off x="3399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0" name="Line 98"/>
            <p:cNvSpPr>
              <a:spLocks noChangeShapeType="1"/>
            </p:cNvSpPr>
            <p:nvPr/>
          </p:nvSpPr>
          <p:spPr bwMode="hidden">
            <a:xfrm rot="-5400000">
              <a:off x="2870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" name="Line 99"/>
            <p:cNvSpPr>
              <a:spLocks noChangeShapeType="1"/>
            </p:cNvSpPr>
            <p:nvPr/>
          </p:nvSpPr>
          <p:spPr bwMode="hidden">
            <a:xfrm>
              <a:off x="2619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2" name="Line 100"/>
            <p:cNvSpPr>
              <a:spLocks noChangeShapeType="1"/>
            </p:cNvSpPr>
            <p:nvPr/>
          </p:nvSpPr>
          <p:spPr bwMode="hidden">
            <a:xfrm>
              <a:off x="3120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" name="Line 101"/>
            <p:cNvSpPr>
              <a:spLocks noChangeShapeType="1"/>
            </p:cNvSpPr>
            <p:nvPr/>
          </p:nvSpPr>
          <p:spPr bwMode="hidden">
            <a:xfrm>
              <a:off x="3120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" name="Line 102"/>
            <p:cNvSpPr>
              <a:spLocks noChangeShapeType="1"/>
            </p:cNvSpPr>
            <p:nvPr/>
          </p:nvSpPr>
          <p:spPr bwMode="hidden">
            <a:xfrm>
              <a:off x="2619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" name="Line 103"/>
            <p:cNvSpPr>
              <a:spLocks noChangeShapeType="1"/>
            </p:cNvSpPr>
            <p:nvPr/>
          </p:nvSpPr>
          <p:spPr bwMode="hidden">
            <a:xfrm rot="-5400000">
              <a:off x="2870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6" name="Line 104"/>
            <p:cNvSpPr>
              <a:spLocks noChangeShapeType="1"/>
            </p:cNvSpPr>
            <p:nvPr/>
          </p:nvSpPr>
          <p:spPr bwMode="hidden">
            <a:xfrm rot="-5400000">
              <a:off x="3399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7" name="Line 105"/>
            <p:cNvSpPr>
              <a:spLocks noChangeShapeType="1"/>
            </p:cNvSpPr>
            <p:nvPr/>
          </p:nvSpPr>
          <p:spPr bwMode="hidden">
            <a:xfrm rot="-5400000">
              <a:off x="3399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8" name="Line 106"/>
            <p:cNvSpPr>
              <a:spLocks noChangeShapeType="1"/>
            </p:cNvSpPr>
            <p:nvPr/>
          </p:nvSpPr>
          <p:spPr bwMode="hidden">
            <a:xfrm rot="-5400000">
              <a:off x="2870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9" name="Line 107"/>
            <p:cNvSpPr>
              <a:spLocks noChangeShapeType="1"/>
            </p:cNvSpPr>
            <p:nvPr/>
          </p:nvSpPr>
          <p:spPr bwMode="hidden">
            <a:xfrm>
              <a:off x="3687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0" name="Line 108"/>
            <p:cNvSpPr>
              <a:spLocks noChangeShapeType="1"/>
            </p:cNvSpPr>
            <p:nvPr/>
          </p:nvSpPr>
          <p:spPr bwMode="hidden">
            <a:xfrm>
              <a:off x="4188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1" name="Line 109"/>
            <p:cNvSpPr>
              <a:spLocks noChangeShapeType="1"/>
            </p:cNvSpPr>
            <p:nvPr/>
          </p:nvSpPr>
          <p:spPr bwMode="hidden">
            <a:xfrm>
              <a:off x="4188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" name="Line 110"/>
            <p:cNvSpPr>
              <a:spLocks noChangeShapeType="1"/>
            </p:cNvSpPr>
            <p:nvPr/>
          </p:nvSpPr>
          <p:spPr bwMode="hidden">
            <a:xfrm>
              <a:off x="3687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3" name="Line 111"/>
            <p:cNvSpPr>
              <a:spLocks noChangeShapeType="1"/>
            </p:cNvSpPr>
            <p:nvPr/>
          </p:nvSpPr>
          <p:spPr bwMode="hidden">
            <a:xfrm rot="-5400000">
              <a:off x="3938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" name="Line 112"/>
            <p:cNvSpPr>
              <a:spLocks noChangeShapeType="1"/>
            </p:cNvSpPr>
            <p:nvPr/>
          </p:nvSpPr>
          <p:spPr bwMode="hidden">
            <a:xfrm rot="-5400000">
              <a:off x="4467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5" name="Line 113"/>
            <p:cNvSpPr>
              <a:spLocks noChangeShapeType="1"/>
            </p:cNvSpPr>
            <p:nvPr/>
          </p:nvSpPr>
          <p:spPr bwMode="hidden">
            <a:xfrm rot="-5400000">
              <a:off x="4467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6" name="Line 114"/>
            <p:cNvSpPr>
              <a:spLocks noChangeShapeType="1"/>
            </p:cNvSpPr>
            <p:nvPr/>
          </p:nvSpPr>
          <p:spPr bwMode="hidden">
            <a:xfrm rot="-5400000">
              <a:off x="3938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7" name="Line 115"/>
            <p:cNvSpPr>
              <a:spLocks noChangeShapeType="1"/>
            </p:cNvSpPr>
            <p:nvPr/>
          </p:nvSpPr>
          <p:spPr bwMode="hidden">
            <a:xfrm>
              <a:off x="3687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" name="Line 116"/>
            <p:cNvSpPr>
              <a:spLocks noChangeShapeType="1"/>
            </p:cNvSpPr>
            <p:nvPr/>
          </p:nvSpPr>
          <p:spPr bwMode="hidden">
            <a:xfrm>
              <a:off x="4188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9" name="Line 117"/>
            <p:cNvSpPr>
              <a:spLocks noChangeShapeType="1"/>
            </p:cNvSpPr>
            <p:nvPr/>
          </p:nvSpPr>
          <p:spPr bwMode="hidden">
            <a:xfrm>
              <a:off x="4188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0" name="Line 118"/>
            <p:cNvSpPr>
              <a:spLocks noChangeShapeType="1"/>
            </p:cNvSpPr>
            <p:nvPr/>
          </p:nvSpPr>
          <p:spPr bwMode="hidden">
            <a:xfrm>
              <a:off x="3687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1" name="Line 119"/>
            <p:cNvSpPr>
              <a:spLocks noChangeShapeType="1"/>
            </p:cNvSpPr>
            <p:nvPr/>
          </p:nvSpPr>
          <p:spPr bwMode="hidden">
            <a:xfrm rot="-5400000">
              <a:off x="3938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2" name="Line 120"/>
            <p:cNvSpPr>
              <a:spLocks noChangeShapeType="1"/>
            </p:cNvSpPr>
            <p:nvPr/>
          </p:nvSpPr>
          <p:spPr bwMode="hidden">
            <a:xfrm rot="-5400000">
              <a:off x="4467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3" name="Line 121"/>
            <p:cNvSpPr>
              <a:spLocks noChangeShapeType="1"/>
            </p:cNvSpPr>
            <p:nvPr/>
          </p:nvSpPr>
          <p:spPr bwMode="hidden">
            <a:xfrm rot="-5400000">
              <a:off x="4467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4" name="Line 122"/>
            <p:cNvSpPr>
              <a:spLocks noChangeShapeType="1"/>
            </p:cNvSpPr>
            <p:nvPr/>
          </p:nvSpPr>
          <p:spPr bwMode="hidden">
            <a:xfrm rot="-5400000">
              <a:off x="3938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5" name="Line 123"/>
            <p:cNvSpPr>
              <a:spLocks noChangeShapeType="1"/>
            </p:cNvSpPr>
            <p:nvPr/>
          </p:nvSpPr>
          <p:spPr bwMode="hidden">
            <a:xfrm>
              <a:off x="3687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6" name="Line 124"/>
            <p:cNvSpPr>
              <a:spLocks noChangeShapeType="1"/>
            </p:cNvSpPr>
            <p:nvPr/>
          </p:nvSpPr>
          <p:spPr bwMode="hidden">
            <a:xfrm>
              <a:off x="4188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7" name="Line 125"/>
            <p:cNvSpPr>
              <a:spLocks noChangeShapeType="1"/>
            </p:cNvSpPr>
            <p:nvPr/>
          </p:nvSpPr>
          <p:spPr bwMode="hidden">
            <a:xfrm>
              <a:off x="4188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8" name="Line 126"/>
            <p:cNvSpPr>
              <a:spLocks noChangeShapeType="1"/>
            </p:cNvSpPr>
            <p:nvPr/>
          </p:nvSpPr>
          <p:spPr bwMode="hidden">
            <a:xfrm>
              <a:off x="3687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9" name="Line 127"/>
            <p:cNvSpPr>
              <a:spLocks noChangeShapeType="1"/>
            </p:cNvSpPr>
            <p:nvPr/>
          </p:nvSpPr>
          <p:spPr bwMode="hidden">
            <a:xfrm rot="-5400000">
              <a:off x="3938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0" name="Line 128"/>
            <p:cNvSpPr>
              <a:spLocks noChangeShapeType="1"/>
            </p:cNvSpPr>
            <p:nvPr/>
          </p:nvSpPr>
          <p:spPr bwMode="hidden">
            <a:xfrm rot="-5400000">
              <a:off x="4467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1" name="Line 129"/>
            <p:cNvSpPr>
              <a:spLocks noChangeShapeType="1"/>
            </p:cNvSpPr>
            <p:nvPr/>
          </p:nvSpPr>
          <p:spPr bwMode="hidden">
            <a:xfrm rot="-5400000">
              <a:off x="4467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2" name="Line 130"/>
            <p:cNvSpPr>
              <a:spLocks noChangeShapeType="1"/>
            </p:cNvSpPr>
            <p:nvPr/>
          </p:nvSpPr>
          <p:spPr bwMode="hidden">
            <a:xfrm rot="-5400000">
              <a:off x="3938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" name="Line 131"/>
            <p:cNvSpPr>
              <a:spLocks noChangeShapeType="1"/>
            </p:cNvSpPr>
            <p:nvPr/>
          </p:nvSpPr>
          <p:spPr bwMode="hidden">
            <a:xfrm>
              <a:off x="3687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4" name="Line 132"/>
            <p:cNvSpPr>
              <a:spLocks noChangeShapeType="1"/>
            </p:cNvSpPr>
            <p:nvPr/>
          </p:nvSpPr>
          <p:spPr bwMode="hidden">
            <a:xfrm>
              <a:off x="4188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5" name="Line 133"/>
            <p:cNvSpPr>
              <a:spLocks noChangeShapeType="1"/>
            </p:cNvSpPr>
            <p:nvPr/>
          </p:nvSpPr>
          <p:spPr bwMode="hidden">
            <a:xfrm>
              <a:off x="4188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6" name="Line 134"/>
            <p:cNvSpPr>
              <a:spLocks noChangeShapeType="1"/>
            </p:cNvSpPr>
            <p:nvPr/>
          </p:nvSpPr>
          <p:spPr bwMode="hidden">
            <a:xfrm>
              <a:off x="3687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7" name="Line 135"/>
            <p:cNvSpPr>
              <a:spLocks noChangeShapeType="1"/>
            </p:cNvSpPr>
            <p:nvPr/>
          </p:nvSpPr>
          <p:spPr bwMode="hidden">
            <a:xfrm rot="-5400000">
              <a:off x="3938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8" name="Line 136"/>
            <p:cNvSpPr>
              <a:spLocks noChangeShapeType="1"/>
            </p:cNvSpPr>
            <p:nvPr/>
          </p:nvSpPr>
          <p:spPr bwMode="hidden">
            <a:xfrm rot="-5400000">
              <a:off x="4467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9" name="Line 137"/>
            <p:cNvSpPr>
              <a:spLocks noChangeShapeType="1"/>
            </p:cNvSpPr>
            <p:nvPr/>
          </p:nvSpPr>
          <p:spPr bwMode="hidden">
            <a:xfrm rot="-5400000">
              <a:off x="4467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0" name="Line 138"/>
            <p:cNvSpPr>
              <a:spLocks noChangeShapeType="1"/>
            </p:cNvSpPr>
            <p:nvPr/>
          </p:nvSpPr>
          <p:spPr bwMode="hidden">
            <a:xfrm rot="-5400000">
              <a:off x="3938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1" name="Line 139"/>
            <p:cNvSpPr>
              <a:spLocks noChangeShapeType="1"/>
            </p:cNvSpPr>
            <p:nvPr/>
          </p:nvSpPr>
          <p:spPr bwMode="hidden">
            <a:xfrm>
              <a:off x="4755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2" name="Line 140"/>
            <p:cNvSpPr>
              <a:spLocks noChangeShapeType="1"/>
            </p:cNvSpPr>
            <p:nvPr/>
          </p:nvSpPr>
          <p:spPr bwMode="hidden">
            <a:xfrm>
              <a:off x="5256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3" name="Line 141"/>
            <p:cNvSpPr>
              <a:spLocks noChangeShapeType="1"/>
            </p:cNvSpPr>
            <p:nvPr/>
          </p:nvSpPr>
          <p:spPr bwMode="hidden">
            <a:xfrm>
              <a:off x="5256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4" name="Line 142"/>
            <p:cNvSpPr>
              <a:spLocks noChangeShapeType="1"/>
            </p:cNvSpPr>
            <p:nvPr/>
          </p:nvSpPr>
          <p:spPr bwMode="hidden">
            <a:xfrm>
              <a:off x="4755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5" name="Line 143"/>
            <p:cNvSpPr>
              <a:spLocks noChangeShapeType="1"/>
            </p:cNvSpPr>
            <p:nvPr/>
          </p:nvSpPr>
          <p:spPr bwMode="hidden">
            <a:xfrm rot="-5400000">
              <a:off x="5006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6" name="Line 144"/>
            <p:cNvSpPr>
              <a:spLocks noChangeShapeType="1"/>
            </p:cNvSpPr>
            <p:nvPr/>
          </p:nvSpPr>
          <p:spPr bwMode="hidden">
            <a:xfrm rot="-5400000">
              <a:off x="5535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7" name="Line 145"/>
            <p:cNvSpPr>
              <a:spLocks noChangeShapeType="1"/>
            </p:cNvSpPr>
            <p:nvPr/>
          </p:nvSpPr>
          <p:spPr bwMode="hidden">
            <a:xfrm rot="-5400000">
              <a:off x="5535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8" name="Line 146"/>
            <p:cNvSpPr>
              <a:spLocks noChangeShapeType="1"/>
            </p:cNvSpPr>
            <p:nvPr/>
          </p:nvSpPr>
          <p:spPr bwMode="hidden">
            <a:xfrm rot="-5400000">
              <a:off x="5006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9" name="Line 147"/>
            <p:cNvSpPr>
              <a:spLocks noChangeShapeType="1"/>
            </p:cNvSpPr>
            <p:nvPr/>
          </p:nvSpPr>
          <p:spPr bwMode="hidden">
            <a:xfrm>
              <a:off x="4755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0" name="Line 148"/>
            <p:cNvSpPr>
              <a:spLocks noChangeShapeType="1"/>
            </p:cNvSpPr>
            <p:nvPr/>
          </p:nvSpPr>
          <p:spPr bwMode="hidden">
            <a:xfrm>
              <a:off x="5256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1" name="Line 149"/>
            <p:cNvSpPr>
              <a:spLocks noChangeShapeType="1"/>
            </p:cNvSpPr>
            <p:nvPr/>
          </p:nvSpPr>
          <p:spPr bwMode="hidden">
            <a:xfrm>
              <a:off x="5256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2" name="Line 150"/>
            <p:cNvSpPr>
              <a:spLocks noChangeShapeType="1"/>
            </p:cNvSpPr>
            <p:nvPr/>
          </p:nvSpPr>
          <p:spPr bwMode="hidden">
            <a:xfrm>
              <a:off x="4755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3" name="Line 151"/>
            <p:cNvSpPr>
              <a:spLocks noChangeShapeType="1"/>
            </p:cNvSpPr>
            <p:nvPr/>
          </p:nvSpPr>
          <p:spPr bwMode="hidden">
            <a:xfrm rot="-5400000">
              <a:off x="5006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4" name="Line 152"/>
            <p:cNvSpPr>
              <a:spLocks noChangeShapeType="1"/>
            </p:cNvSpPr>
            <p:nvPr/>
          </p:nvSpPr>
          <p:spPr bwMode="hidden">
            <a:xfrm rot="-5400000">
              <a:off x="5535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5" name="Line 153"/>
            <p:cNvSpPr>
              <a:spLocks noChangeShapeType="1"/>
            </p:cNvSpPr>
            <p:nvPr/>
          </p:nvSpPr>
          <p:spPr bwMode="hidden">
            <a:xfrm rot="-5400000">
              <a:off x="5535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6" name="Line 154"/>
            <p:cNvSpPr>
              <a:spLocks noChangeShapeType="1"/>
            </p:cNvSpPr>
            <p:nvPr/>
          </p:nvSpPr>
          <p:spPr bwMode="hidden">
            <a:xfrm rot="-5400000">
              <a:off x="5006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7" name="Line 155"/>
            <p:cNvSpPr>
              <a:spLocks noChangeShapeType="1"/>
            </p:cNvSpPr>
            <p:nvPr/>
          </p:nvSpPr>
          <p:spPr bwMode="hidden">
            <a:xfrm>
              <a:off x="4755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8" name="Line 156"/>
            <p:cNvSpPr>
              <a:spLocks noChangeShapeType="1"/>
            </p:cNvSpPr>
            <p:nvPr/>
          </p:nvSpPr>
          <p:spPr bwMode="hidden">
            <a:xfrm>
              <a:off x="5256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" name="Line 157"/>
            <p:cNvSpPr>
              <a:spLocks noChangeShapeType="1"/>
            </p:cNvSpPr>
            <p:nvPr/>
          </p:nvSpPr>
          <p:spPr bwMode="hidden">
            <a:xfrm>
              <a:off x="5256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0" name="Line 158"/>
            <p:cNvSpPr>
              <a:spLocks noChangeShapeType="1"/>
            </p:cNvSpPr>
            <p:nvPr/>
          </p:nvSpPr>
          <p:spPr bwMode="hidden">
            <a:xfrm>
              <a:off x="4755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1" name="Line 159"/>
            <p:cNvSpPr>
              <a:spLocks noChangeShapeType="1"/>
            </p:cNvSpPr>
            <p:nvPr/>
          </p:nvSpPr>
          <p:spPr bwMode="hidden">
            <a:xfrm rot="-5400000">
              <a:off x="5006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2" name="Line 160"/>
            <p:cNvSpPr>
              <a:spLocks noChangeShapeType="1"/>
            </p:cNvSpPr>
            <p:nvPr/>
          </p:nvSpPr>
          <p:spPr bwMode="hidden">
            <a:xfrm rot="-5400000">
              <a:off x="5535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" name="Line 161"/>
            <p:cNvSpPr>
              <a:spLocks noChangeShapeType="1"/>
            </p:cNvSpPr>
            <p:nvPr/>
          </p:nvSpPr>
          <p:spPr bwMode="hidden">
            <a:xfrm rot="-5400000">
              <a:off x="5535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4" name="Line 162"/>
            <p:cNvSpPr>
              <a:spLocks noChangeShapeType="1"/>
            </p:cNvSpPr>
            <p:nvPr/>
          </p:nvSpPr>
          <p:spPr bwMode="hidden">
            <a:xfrm rot="-5400000">
              <a:off x="5006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5" name="Line 163"/>
            <p:cNvSpPr>
              <a:spLocks noChangeShapeType="1"/>
            </p:cNvSpPr>
            <p:nvPr/>
          </p:nvSpPr>
          <p:spPr bwMode="hidden">
            <a:xfrm>
              <a:off x="4755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6" name="Line 164"/>
            <p:cNvSpPr>
              <a:spLocks noChangeShapeType="1"/>
            </p:cNvSpPr>
            <p:nvPr/>
          </p:nvSpPr>
          <p:spPr bwMode="hidden">
            <a:xfrm>
              <a:off x="5256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7" name="Line 165"/>
            <p:cNvSpPr>
              <a:spLocks noChangeShapeType="1"/>
            </p:cNvSpPr>
            <p:nvPr/>
          </p:nvSpPr>
          <p:spPr bwMode="hidden">
            <a:xfrm>
              <a:off x="5256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8" name="Line 166"/>
            <p:cNvSpPr>
              <a:spLocks noChangeShapeType="1"/>
            </p:cNvSpPr>
            <p:nvPr/>
          </p:nvSpPr>
          <p:spPr bwMode="hidden">
            <a:xfrm>
              <a:off x="4755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9" name="Line 167"/>
            <p:cNvSpPr>
              <a:spLocks noChangeShapeType="1"/>
            </p:cNvSpPr>
            <p:nvPr/>
          </p:nvSpPr>
          <p:spPr bwMode="hidden">
            <a:xfrm rot="-5400000">
              <a:off x="5006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0" name="Line 168"/>
            <p:cNvSpPr>
              <a:spLocks noChangeShapeType="1"/>
            </p:cNvSpPr>
            <p:nvPr/>
          </p:nvSpPr>
          <p:spPr bwMode="hidden">
            <a:xfrm rot="-5400000">
              <a:off x="5535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1" name="Line 169"/>
            <p:cNvSpPr>
              <a:spLocks noChangeShapeType="1"/>
            </p:cNvSpPr>
            <p:nvPr/>
          </p:nvSpPr>
          <p:spPr bwMode="hidden">
            <a:xfrm rot="-5400000">
              <a:off x="5535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2" name="Line 170"/>
            <p:cNvSpPr>
              <a:spLocks noChangeShapeType="1"/>
            </p:cNvSpPr>
            <p:nvPr/>
          </p:nvSpPr>
          <p:spPr bwMode="hidden">
            <a:xfrm rot="-5400000">
              <a:off x="5006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3" name="Line 171"/>
            <p:cNvSpPr>
              <a:spLocks noChangeShapeType="1"/>
            </p:cNvSpPr>
            <p:nvPr/>
          </p:nvSpPr>
          <p:spPr bwMode="hidden">
            <a:xfrm rot="-5400000">
              <a:off x="198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4" name="Line 172"/>
            <p:cNvSpPr>
              <a:spLocks noChangeShapeType="1"/>
            </p:cNvSpPr>
            <p:nvPr/>
          </p:nvSpPr>
          <p:spPr bwMode="hidden">
            <a:xfrm rot="-5400000">
              <a:off x="737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5" name="Line 173"/>
            <p:cNvSpPr>
              <a:spLocks noChangeShapeType="1"/>
            </p:cNvSpPr>
            <p:nvPr/>
          </p:nvSpPr>
          <p:spPr bwMode="hidden">
            <a:xfrm rot="-5400000">
              <a:off x="1266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6" name="Line 174"/>
            <p:cNvSpPr>
              <a:spLocks noChangeShapeType="1"/>
            </p:cNvSpPr>
            <p:nvPr/>
          </p:nvSpPr>
          <p:spPr bwMode="hidden">
            <a:xfrm rot="-5400000">
              <a:off x="1805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7" name="Line 175"/>
            <p:cNvSpPr>
              <a:spLocks noChangeShapeType="1"/>
            </p:cNvSpPr>
            <p:nvPr/>
          </p:nvSpPr>
          <p:spPr bwMode="hidden">
            <a:xfrm rot="-5400000">
              <a:off x="2334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8" name="Line 176"/>
            <p:cNvSpPr>
              <a:spLocks noChangeShapeType="1"/>
            </p:cNvSpPr>
            <p:nvPr/>
          </p:nvSpPr>
          <p:spPr bwMode="hidden">
            <a:xfrm rot="-5400000">
              <a:off x="2873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9" name="Line 177"/>
            <p:cNvSpPr>
              <a:spLocks noChangeShapeType="1"/>
            </p:cNvSpPr>
            <p:nvPr/>
          </p:nvSpPr>
          <p:spPr bwMode="hidden">
            <a:xfrm rot="-5400000">
              <a:off x="3402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0" name="Line 178"/>
            <p:cNvSpPr>
              <a:spLocks noChangeShapeType="1"/>
            </p:cNvSpPr>
            <p:nvPr/>
          </p:nvSpPr>
          <p:spPr bwMode="hidden">
            <a:xfrm rot="-5400000">
              <a:off x="3941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1" name="Line 179"/>
            <p:cNvSpPr>
              <a:spLocks noChangeShapeType="1"/>
            </p:cNvSpPr>
            <p:nvPr/>
          </p:nvSpPr>
          <p:spPr bwMode="hidden">
            <a:xfrm rot="-5400000">
              <a:off x="4470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2" name="Line 180"/>
            <p:cNvSpPr>
              <a:spLocks noChangeShapeType="1"/>
            </p:cNvSpPr>
            <p:nvPr/>
          </p:nvSpPr>
          <p:spPr bwMode="hidden">
            <a:xfrm rot="-5400000">
              <a:off x="5009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3" name="Line 181"/>
            <p:cNvSpPr>
              <a:spLocks noChangeShapeType="1"/>
            </p:cNvSpPr>
            <p:nvPr/>
          </p:nvSpPr>
          <p:spPr bwMode="hidden">
            <a:xfrm rot="-5400000">
              <a:off x="5538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84" name="Group 182"/>
          <p:cNvGrpSpPr>
            <a:grpSpLocks/>
          </p:cNvGrpSpPr>
          <p:nvPr/>
        </p:nvGrpSpPr>
        <p:grpSpPr bwMode="auto">
          <a:xfrm>
            <a:off x="533400" y="1905000"/>
            <a:ext cx="8077200" cy="1676400"/>
            <a:chOff x="336" y="1200"/>
            <a:chExt cx="5088" cy="1056"/>
          </a:xfrm>
        </p:grpSpPr>
        <p:sp>
          <p:nvSpPr>
            <p:cNvPr id="185" name="Rectangle 183"/>
            <p:cNvSpPr>
              <a:spLocks noChangeArrowheads="1"/>
            </p:cNvSpPr>
            <p:nvPr/>
          </p:nvSpPr>
          <p:spPr bwMode="auto">
            <a:xfrm>
              <a:off x="2880" y="1200"/>
              <a:ext cx="2544" cy="5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6" name="Rectangle 184"/>
            <p:cNvSpPr>
              <a:spLocks noChangeArrowheads="1"/>
            </p:cNvSpPr>
            <p:nvPr/>
          </p:nvSpPr>
          <p:spPr bwMode="auto">
            <a:xfrm>
              <a:off x="2880" y="1728"/>
              <a:ext cx="2544" cy="52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7" name="Rectangle 185"/>
            <p:cNvSpPr>
              <a:spLocks noChangeArrowheads="1"/>
            </p:cNvSpPr>
            <p:nvPr/>
          </p:nvSpPr>
          <p:spPr bwMode="auto">
            <a:xfrm>
              <a:off x="336" y="1728"/>
              <a:ext cx="2544" cy="5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" name="Rectangle 186"/>
            <p:cNvSpPr>
              <a:spLocks noChangeArrowheads="1"/>
            </p:cNvSpPr>
            <p:nvPr/>
          </p:nvSpPr>
          <p:spPr bwMode="auto">
            <a:xfrm>
              <a:off x="336" y="1200"/>
              <a:ext cx="2544" cy="5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9" name="Rectangle 187"/>
            <p:cNvSpPr>
              <a:spLocks noChangeArrowheads="1"/>
            </p:cNvSpPr>
            <p:nvPr/>
          </p:nvSpPr>
          <p:spPr bwMode="white">
            <a:xfrm>
              <a:off x="432" y="1296"/>
              <a:ext cx="4896" cy="8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90" name="Group 193"/>
          <p:cNvGrpSpPr>
            <a:grpSpLocks/>
          </p:cNvGrpSpPr>
          <p:nvPr/>
        </p:nvGrpSpPr>
        <p:grpSpPr bwMode="auto">
          <a:xfrm>
            <a:off x="304800" y="6783388"/>
            <a:ext cx="8458200" cy="74612"/>
            <a:chOff x="192" y="4273"/>
            <a:chExt cx="5328" cy="47"/>
          </a:xfrm>
        </p:grpSpPr>
        <p:sp>
          <p:nvSpPr>
            <p:cNvPr id="191" name="Rectangle 194"/>
            <p:cNvSpPr>
              <a:spLocks noChangeArrowheads="1"/>
            </p:cNvSpPr>
            <p:nvPr/>
          </p:nvSpPr>
          <p:spPr bwMode="ltGray">
            <a:xfrm>
              <a:off x="504" y="4273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2" name="Rectangle 195"/>
            <p:cNvSpPr>
              <a:spLocks noChangeArrowheads="1"/>
            </p:cNvSpPr>
            <p:nvPr/>
          </p:nvSpPr>
          <p:spPr bwMode="ltGray">
            <a:xfrm>
              <a:off x="192" y="4273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3" name="Rectangle 196"/>
            <p:cNvSpPr>
              <a:spLocks noChangeArrowheads="1"/>
            </p:cNvSpPr>
            <p:nvPr/>
          </p:nvSpPr>
          <p:spPr bwMode="ltGray">
            <a:xfrm>
              <a:off x="1176" y="4273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" name="Rectangle 197"/>
            <p:cNvSpPr>
              <a:spLocks noChangeArrowheads="1"/>
            </p:cNvSpPr>
            <p:nvPr/>
          </p:nvSpPr>
          <p:spPr bwMode="ltGray">
            <a:xfrm>
              <a:off x="864" y="4273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5" name="Rectangle 198"/>
            <p:cNvSpPr>
              <a:spLocks noChangeArrowheads="1"/>
            </p:cNvSpPr>
            <p:nvPr/>
          </p:nvSpPr>
          <p:spPr bwMode="ltGray">
            <a:xfrm>
              <a:off x="1848" y="4273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6" name="Rectangle 199"/>
            <p:cNvSpPr>
              <a:spLocks noChangeArrowheads="1"/>
            </p:cNvSpPr>
            <p:nvPr/>
          </p:nvSpPr>
          <p:spPr bwMode="ltGray">
            <a:xfrm>
              <a:off x="1536" y="4273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7" name="Rectangle 200"/>
            <p:cNvSpPr>
              <a:spLocks noChangeArrowheads="1"/>
            </p:cNvSpPr>
            <p:nvPr/>
          </p:nvSpPr>
          <p:spPr bwMode="ltGray">
            <a:xfrm>
              <a:off x="2520" y="4273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8" name="Rectangle 201"/>
            <p:cNvSpPr>
              <a:spLocks noChangeArrowheads="1"/>
            </p:cNvSpPr>
            <p:nvPr/>
          </p:nvSpPr>
          <p:spPr bwMode="ltGray">
            <a:xfrm>
              <a:off x="2208" y="4273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" name="Rectangle 202"/>
            <p:cNvSpPr>
              <a:spLocks noChangeArrowheads="1"/>
            </p:cNvSpPr>
            <p:nvPr/>
          </p:nvSpPr>
          <p:spPr bwMode="ltGray">
            <a:xfrm>
              <a:off x="3192" y="4273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0" name="Rectangle 203"/>
            <p:cNvSpPr>
              <a:spLocks noChangeArrowheads="1"/>
            </p:cNvSpPr>
            <p:nvPr/>
          </p:nvSpPr>
          <p:spPr bwMode="ltGray">
            <a:xfrm>
              <a:off x="2880" y="4273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1" name="Rectangle 204"/>
            <p:cNvSpPr>
              <a:spLocks noChangeArrowheads="1"/>
            </p:cNvSpPr>
            <p:nvPr/>
          </p:nvSpPr>
          <p:spPr bwMode="ltGray">
            <a:xfrm>
              <a:off x="3864" y="4273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" name="Rectangle 205"/>
            <p:cNvSpPr>
              <a:spLocks noChangeArrowheads="1"/>
            </p:cNvSpPr>
            <p:nvPr/>
          </p:nvSpPr>
          <p:spPr bwMode="ltGray">
            <a:xfrm>
              <a:off x="3552" y="4273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3" name="Rectangle 206"/>
            <p:cNvSpPr>
              <a:spLocks noChangeArrowheads="1"/>
            </p:cNvSpPr>
            <p:nvPr/>
          </p:nvSpPr>
          <p:spPr bwMode="ltGray">
            <a:xfrm>
              <a:off x="4536" y="4273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4" name="Rectangle 207"/>
            <p:cNvSpPr>
              <a:spLocks noChangeArrowheads="1"/>
            </p:cNvSpPr>
            <p:nvPr/>
          </p:nvSpPr>
          <p:spPr bwMode="ltGray">
            <a:xfrm>
              <a:off x="4224" y="4273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" name="Rectangle 208"/>
            <p:cNvSpPr>
              <a:spLocks noChangeArrowheads="1"/>
            </p:cNvSpPr>
            <p:nvPr/>
          </p:nvSpPr>
          <p:spPr bwMode="ltGray">
            <a:xfrm>
              <a:off x="5208" y="4273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" name="Rectangle 209"/>
            <p:cNvSpPr>
              <a:spLocks noChangeArrowheads="1"/>
            </p:cNvSpPr>
            <p:nvPr/>
          </p:nvSpPr>
          <p:spPr bwMode="ltGray">
            <a:xfrm>
              <a:off x="4896" y="4273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pic>
        <p:nvPicPr>
          <p:cNvPr id="207" name="Picture 210" descr="posbul1a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37063" y="3363913"/>
            <a:ext cx="293687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796" name="Rectangle 188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8797" name="Rectangle 18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08" name="Rectangle 19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9" name="Rectangle 19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0" name="Rectangle 19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20726C-9B1E-4311-B5A5-421624E8B4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CED6B-F6BF-4B3E-803C-5EECB09811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A12F3-AE3E-4044-BA2B-BDD60F082B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6C9F0-502E-4C01-92D1-A25E34CF77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8F9BA-DFA2-41A9-B20F-223E9BF337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B6A12-9726-430A-9C58-E07CDE3321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B4216-656B-4FC6-939B-11C89158AC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1A8AB-8B81-4F04-A1B0-070292A2EE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9E40A-6DA3-4157-AA57-23AB603965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821E9-56DC-426E-82A1-252D81C04E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C6213-36BE-4136-8F71-2912ABF9E9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97E3-BDFC-4D59-B33B-405F13A47D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A5103-75DB-4669-A980-D1ED801612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2BAE2-FCDB-472D-B9DC-4A449E00EF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 smtClean="0">
                <a:latin typeface="+mn-lt"/>
              </a:defRPr>
            </a:lvl1pPr>
          </a:lstStyle>
          <a:p>
            <a:pPr>
              <a:defRPr/>
            </a:pPr>
            <a:fld id="{327C9C03-2DA1-454A-9402-96DF6F1852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15900" y="76200"/>
            <a:ext cx="8686800" cy="6781800"/>
            <a:chOff x="136" y="48"/>
            <a:chExt cx="5472" cy="4272"/>
          </a:xfrm>
        </p:grpSpPr>
        <p:grpSp>
          <p:nvGrpSpPr>
            <p:cNvPr id="1032" name="Group 8"/>
            <p:cNvGrpSpPr>
              <a:grpSpLocks/>
            </p:cNvGrpSpPr>
            <p:nvPr/>
          </p:nvGrpSpPr>
          <p:grpSpPr bwMode="auto">
            <a:xfrm>
              <a:off x="136" y="48"/>
              <a:ext cx="5472" cy="212"/>
              <a:chOff x="136" y="48"/>
              <a:chExt cx="5472" cy="212"/>
            </a:xfrm>
          </p:grpSpPr>
          <p:grpSp>
            <p:nvGrpSpPr>
              <p:cNvPr id="1058" name="Group 9"/>
              <p:cNvGrpSpPr>
                <a:grpSpLocks/>
              </p:cNvGrpSpPr>
              <p:nvPr/>
            </p:nvGrpSpPr>
            <p:grpSpPr bwMode="auto">
              <a:xfrm>
                <a:off x="136" y="48"/>
                <a:ext cx="1056" cy="212"/>
                <a:chOff x="2544" y="2160"/>
                <a:chExt cx="1920" cy="384"/>
              </a:xfrm>
            </p:grpSpPr>
            <p:sp>
              <p:nvSpPr>
                <p:cNvPr id="67594" name="Rectangle 10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595" name="Rectangle 11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596" name="Rectangle 12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597" name="Rectangle 13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598" name="Rectangle 14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7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1059" name="Group 15"/>
              <p:cNvGrpSpPr>
                <a:grpSpLocks/>
              </p:cNvGrpSpPr>
              <p:nvPr/>
            </p:nvGrpSpPr>
            <p:grpSpPr bwMode="auto">
              <a:xfrm>
                <a:off x="1240" y="48"/>
                <a:ext cx="1056" cy="212"/>
                <a:chOff x="2544" y="2160"/>
                <a:chExt cx="1920" cy="384"/>
              </a:xfrm>
            </p:grpSpPr>
            <p:sp>
              <p:nvSpPr>
                <p:cNvPr id="67600" name="Rectangle 16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01" name="Rectangle 17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02" name="Rectangle 18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03" name="Rectangle 19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04" name="Rectangle 20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7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1060" name="Group 21"/>
              <p:cNvGrpSpPr>
                <a:grpSpLocks/>
              </p:cNvGrpSpPr>
              <p:nvPr/>
            </p:nvGrpSpPr>
            <p:grpSpPr bwMode="auto">
              <a:xfrm>
                <a:off x="2344" y="48"/>
                <a:ext cx="1056" cy="212"/>
                <a:chOff x="2544" y="2160"/>
                <a:chExt cx="1920" cy="384"/>
              </a:xfrm>
            </p:grpSpPr>
            <p:sp>
              <p:nvSpPr>
                <p:cNvPr id="67606" name="Rectangle 22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07" name="Rectangle 23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08" name="Rectangle 24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09" name="Rectangle 25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10" name="Rectangle 26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7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1061" name="Group 27"/>
              <p:cNvGrpSpPr>
                <a:grpSpLocks/>
              </p:cNvGrpSpPr>
              <p:nvPr/>
            </p:nvGrpSpPr>
            <p:grpSpPr bwMode="auto">
              <a:xfrm>
                <a:off x="3448" y="48"/>
                <a:ext cx="1056" cy="212"/>
                <a:chOff x="2544" y="2160"/>
                <a:chExt cx="1920" cy="384"/>
              </a:xfrm>
            </p:grpSpPr>
            <p:sp>
              <p:nvSpPr>
                <p:cNvPr id="67612" name="Rectangle 28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13" name="Rectangle 29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14" name="Rectangle 30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15" name="Rectangle 31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16" name="Rectangle 32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7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1062" name="Group 33"/>
              <p:cNvGrpSpPr>
                <a:grpSpLocks/>
              </p:cNvGrpSpPr>
              <p:nvPr/>
            </p:nvGrpSpPr>
            <p:grpSpPr bwMode="auto">
              <a:xfrm>
                <a:off x="4552" y="48"/>
                <a:ext cx="1056" cy="212"/>
                <a:chOff x="2544" y="2160"/>
                <a:chExt cx="1920" cy="384"/>
              </a:xfrm>
            </p:grpSpPr>
            <p:sp>
              <p:nvSpPr>
                <p:cNvPr id="67618" name="Rectangle 34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19" name="Rectangle 35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20" name="Rectangle 36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21" name="Rectangle 37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22" name="Rectangle 38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7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1033" name="Group 39"/>
            <p:cNvGrpSpPr>
              <a:grpSpLocks/>
            </p:cNvGrpSpPr>
            <p:nvPr/>
          </p:nvGrpSpPr>
          <p:grpSpPr bwMode="auto">
            <a:xfrm>
              <a:off x="192" y="4273"/>
              <a:ext cx="5328" cy="47"/>
              <a:chOff x="192" y="3840"/>
              <a:chExt cx="5328" cy="47"/>
            </a:xfrm>
          </p:grpSpPr>
          <p:grpSp>
            <p:nvGrpSpPr>
              <p:cNvPr id="1034" name="Group 40"/>
              <p:cNvGrpSpPr>
                <a:grpSpLocks/>
              </p:cNvGrpSpPr>
              <p:nvPr userDrawn="1"/>
            </p:nvGrpSpPr>
            <p:grpSpPr bwMode="auto">
              <a:xfrm>
                <a:off x="192" y="3840"/>
                <a:ext cx="624" cy="47"/>
                <a:chOff x="624" y="3706"/>
                <a:chExt cx="1056" cy="106"/>
              </a:xfrm>
            </p:grpSpPr>
            <p:sp>
              <p:nvSpPr>
                <p:cNvPr id="67625" name="Rectangle 41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26" name="Rectangle 42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1035" name="Group 43"/>
              <p:cNvGrpSpPr>
                <a:grpSpLocks/>
              </p:cNvGrpSpPr>
              <p:nvPr userDrawn="1"/>
            </p:nvGrpSpPr>
            <p:grpSpPr bwMode="auto">
              <a:xfrm>
                <a:off x="864" y="3840"/>
                <a:ext cx="624" cy="47"/>
                <a:chOff x="624" y="3600"/>
                <a:chExt cx="1056" cy="106"/>
              </a:xfrm>
            </p:grpSpPr>
            <p:sp>
              <p:nvSpPr>
                <p:cNvPr id="67628" name="Rectangle 44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29" name="Rectangle 45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1036" name="Group 46"/>
              <p:cNvGrpSpPr>
                <a:grpSpLocks/>
              </p:cNvGrpSpPr>
              <p:nvPr userDrawn="1"/>
            </p:nvGrpSpPr>
            <p:grpSpPr bwMode="auto">
              <a:xfrm>
                <a:off x="1536" y="3840"/>
                <a:ext cx="624" cy="47"/>
                <a:chOff x="624" y="3706"/>
                <a:chExt cx="1056" cy="106"/>
              </a:xfrm>
            </p:grpSpPr>
            <p:sp>
              <p:nvSpPr>
                <p:cNvPr id="67631" name="Rectangle 47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32" name="Rectangle 48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1037" name="Group 49"/>
              <p:cNvGrpSpPr>
                <a:grpSpLocks/>
              </p:cNvGrpSpPr>
              <p:nvPr userDrawn="1"/>
            </p:nvGrpSpPr>
            <p:grpSpPr bwMode="auto">
              <a:xfrm>
                <a:off x="2208" y="3840"/>
                <a:ext cx="624" cy="47"/>
                <a:chOff x="624" y="3600"/>
                <a:chExt cx="1056" cy="106"/>
              </a:xfrm>
            </p:grpSpPr>
            <p:sp>
              <p:nvSpPr>
                <p:cNvPr id="67634" name="Rectangle 50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35" name="Rectangle 51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1038" name="Group 52"/>
              <p:cNvGrpSpPr>
                <a:grpSpLocks/>
              </p:cNvGrpSpPr>
              <p:nvPr userDrawn="1"/>
            </p:nvGrpSpPr>
            <p:grpSpPr bwMode="auto">
              <a:xfrm>
                <a:off x="2880" y="3840"/>
                <a:ext cx="624" cy="47"/>
                <a:chOff x="624" y="3706"/>
                <a:chExt cx="1056" cy="106"/>
              </a:xfrm>
            </p:grpSpPr>
            <p:sp>
              <p:nvSpPr>
                <p:cNvPr id="67637" name="Rectangle 53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38" name="Rectangle 54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1039" name="Group 55"/>
              <p:cNvGrpSpPr>
                <a:grpSpLocks/>
              </p:cNvGrpSpPr>
              <p:nvPr userDrawn="1"/>
            </p:nvGrpSpPr>
            <p:grpSpPr bwMode="auto">
              <a:xfrm>
                <a:off x="3552" y="3840"/>
                <a:ext cx="624" cy="47"/>
                <a:chOff x="624" y="3600"/>
                <a:chExt cx="1056" cy="106"/>
              </a:xfrm>
            </p:grpSpPr>
            <p:sp>
              <p:nvSpPr>
                <p:cNvPr id="67640" name="Rectangle 56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41" name="Rectangle 57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1040" name="Group 58"/>
              <p:cNvGrpSpPr>
                <a:grpSpLocks/>
              </p:cNvGrpSpPr>
              <p:nvPr userDrawn="1"/>
            </p:nvGrpSpPr>
            <p:grpSpPr bwMode="auto">
              <a:xfrm>
                <a:off x="4224" y="3840"/>
                <a:ext cx="624" cy="47"/>
                <a:chOff x="624" y="3706"/>
                <a:chExt cx="1056" cy="106"/>
              </a:xfrm>
            </p:grpSpPr>
            <p:sp>
              <p:nvSpPr>
                <p:cNvPr id="67643" name="Rectangle 59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44" name="Rectangle 60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1041" name="Group 61"/>
              <p:cNvGrpSpPr>
                <a:grpSpLocks/>
              </p:cNvGrpSpPr>
              <p:nvPr userDrawn="1"/>
            </p:nvGrpSpPr>
            <p:grpSpPr bwMode="auto">
              <a:xfrm>
                <a:off x="4896" y="3840"/>
                <a:ext cx="624" cy="47"/>
                <a:chOff x="624" y="3600"/>
                <a:chExt cx="1056" cy="106"/>
              </a:xfrm>
            </p:grpSpPr>
            <p:sp>
              <p:nvSpPr>
                <p:cNvPr id="67646" name="Rectangle 62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647" name="Rectangle 63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7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6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5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05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5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image" Target="../media/image8.jpeg"/><Relationship Id="rId7" Type="http://schemas.openxmlformats.org/officeDocument/2006/relationships/image" Target="../media/image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6.jpe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Иностранные политики об Александре 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endParaRPr lang="ru-RU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ru-RU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«В политике Александр</a:t>
            </a:r>
            <a:r>
              <a:rPr lang="en-US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</a:t>
            </a:r>
            <a:r>
              <a:rPr lang="ru-RU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тонок, как кончик булавки, остер, как бритва, и фальшив, как пена морская». </a:t>
            </a:r>
          </a:p>
          <a:p>
            <a:pPr algn="ctr" eaLnBrk="1" hangingPunct="1">
              <a:buFontTx/>
              <a:buNone/>
            </a:pPr>
            <a:r>
              <a:rPr lang="ru-RU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</a:p>
          <a:p>
            <a:pPr algn="ctr" eaLnBrk="1" hangingPunct="1">
              <a:buFontTx/>
              <a:buNone/>
            </a:pPr>
            <a:r>
              <a:rPr lang="ru-RU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«Российский император обладает умом, изяществом, образованием; он обольстителен, но ему нельзя доверять, он не искренен, это византиец, тонкий, противоречивый, хитрый…»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Война со Швецией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6613" y="2417763"/>
            <a:ext cx="3811587" cy="36782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4400" smtClean="0">
                <a:solidFill>
                  <a:schemeClr val="tx2"/>
                </a:solidFill>
              </a:rPr>
              <a:t>1808-09 года – война со Швецией</a:t>
            </a:r>
          </a:p>
        </p:txBody>
      </p:sp>
      <p:pic>
        <p:nvPicPr>
          <p:cNvPr id="12292" name="Picture 6" descr="Рисунок7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 cstate="print">
            <a:lum bright="6000" contrast="12000"/>
          </a:blip>
          <a:srcRect/>
          <a:stretch>
            <a:fillRect/>
          </a:stretch>
        </p:blipFill>
        <p:spPr>
          <a:xfrm>
            <a:off x="323850" y="1844675"/>
            <a:ext cx="4032250" cy="4267200"/>
          </a:xfrm>
          <a:noFill/>
          <a:ln w="76200">
            <a:solidFill>
              <a:schemeClr val="hlink"/>
            </a:solidFill>
          </a:ln>
        </p:spPr>
      </p:pic>
      <p:pic>
        <p:nvPicPr>
          <p:cNvPr id="12293" name="Picture 7" descr="ag00029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88913"/>
            <a:ext cx="187325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2470150" y="609600"/>
            <a:ext cx="5988050" cy="1143000"/>
          </a:xfrm>
        </p:spPr>
        <p:txBody>
          <a:bodyPr/>
          <a:lstStyle/>
          <a:p>
            <a:pPr eaLnBrk="1" hangingPunct="1"/>
            <a:r>
              <a:rPr lang="ru-RU" smtClean="0"/>
              <a:t>Русско-турецкая война</a:t>
            </a:r>
          </a:p>
        </p:txBody>
      </p:sp>
      <p:sp>
        <p:nvSpPr>
          <p:cNvPr id="13315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6613" y="1981200"/>
            <a:ext cx="3811587" cy="4114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4400" smtClean="0">
                <a:solidFill>
                  <a:schemeClr val="tx2"/>
                </a:solidFill>
              </a:rPr>
              <a:t>1806-12 года – Русско-турецкая война</a:t>
            </a:r>
          </a:p>
        </p:txBody>
      </p:sp>
      <p:pic>
        <p:nvPicPr>
          <p:cNvPr id="13316" name="Picture 7" descr="Рисунок9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 cstate="print">
            <a:lum bright="6000" contrast="36000"/>
          </a:blip>
          <a:srcRect/>
          <a:stretch>
            <a:fillRect/>
          </a:stretch>
        </p:blipFill>
        <p:spPr>
          <a:xfrm>
            <a:off x="250825" y="1916113"/>
            <a:ext cx="4249738" cy="4105275"/>
          </a:xfrm>
          <a:noFill/>
          <a:ln w="76200">
            <a:solidFill>
              <a:schemeClr val="hlink"/>
            </a:solidFill>
          </a:ln>
        </p:spPr>
      </p:pic>
      <p:pic>
        <p:nvPicPr>
          <p:cNvPr id="13317" name="Picture 8" descr="ag00029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88913"/>
            <a:ext cx="187325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xfrm>
            <a:off x="2260600" y="609600"/>
            <a:ext cx="6197600" cy="1143000"/>
          </a:xfrm>
        </p:spPr>
        <p:txBody>
          <a:bodyPr/>
          <a:lstStyle/>
          <a:p>
            <a:pPr eaLnBrk="1" hangingPunct="1"/>
            <a:r>
              <a:rPr lang="ru-RU" smtClean="0"/>
              <a:t>Русско-иранская война</a:t>
            </a:r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6613" y="1981200"/>
            <a:ext cx="3811587" cy="4114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5000" smtClean="0">
                <a:solidFill>
                  <a:schemeClr val="tx2"/>
                </a:solidFill>
              </a:rPr>
              <a:t>1804-13 года – война с Ираном</a:t>
            </a:r>
          </a:p>
        </p:txBody>
      </p:sp>
      <p:pic>
        <p:nvPicPr>
          <p:cNvPr id="14340" name="Picture 7" descr="Рисунок1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 cstate="print">
            <a:lum bright="-6000" contrast="18000"/>
          </a:blip>
          <a:srcRect/>
          <a:stretch>
            <a:fillRect/>
          </a:stretch>
        </p:blipFill>
        <p:spPr>
          <a:xfrm>
            <a:off x="369888" y="1773238"/>
            <a:ext cx="3840162" cy="4824412"/>
          </a:xfrm>
          <a:noFill/>
          <a:ln w="76200">
            <a:solidFill>
              <a:schemeClr val="hlink"/>
            </a:solidFill>
          </a:ln>
        </p:spPr>
      </p:pic>
      <p:pic>
        <p:nvPicPr>
          <p:cNvPr id="14341" name="Picture 8" descr="ag00029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88913"/>
            <a:ext cx="187325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576" y="260648"/>
            <a:ext cx="7772400" cy="1143000"/>
          </a:xfrm>
          <a:noFill/>
        </p:spPr>
        <p:txBody>
          <a:bodyPr/>
          <a:lstStyle/>
          <a:p>
            <a:pPr algn="ctr" eaLnBrk="1" hangingPunct="1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Войны на юге</a:t>
            </a: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4644008" y="4869160"/>
            <a:ext cx="4499992" cy="151216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Гюлистанский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мир 1813 г.</a:t>
            </a:r>
          </a:p>
          <a:p>
            <a:pPr algn="ctr" eaLnBrk="1" hangingPunct="1"/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Дагестан, Северный</a:t>
            </a:r>
          </a:p>
          <a:p>
            <a:pPr algn="ctr" eaLnBrk="1" hangingPunct="1"/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Азербайджан, Грузия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4644008" y="1412776"/>
            <a:ext cx="4499992" cy="331236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Русско-иранская война</a:t>
            </a:r>
          </a:p>
          <a:p>
            <a:pPr algn="ctr" eaLnBrk="1" hangingPunct="1"/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1804-1813 гг.</a:t>
            </a:r>
          </a:p>
          <a:p>
            <a:pPr algn="ctr" eaLnBrk="1" hangingPunct="1"/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Захват территории к северу</a:t>
            </a:r>
          </a:p>
          <a:p>
            <a:pPr algn="ctr" eaLnBrk="1" hangingPunct="1"/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реки Аракс (дагестанские,</a:t>
            </a:r>
          </a:p>
          <a:p>
            <a:pPr algn="ctr" eaLnBrk="1" hangingPunct="1"/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азербайджанские,</a:t>
            </a:r>
          </a:p>
          <a:p>
            <a:pPr algn="ctr" eaLnBrk="1" hangingPunct="1"/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армянские,</a:t>
            </a:r>
          </a:p>
          <a:p>
            <a:pPr algn="ctr" eaLnBrk="1" hangingPunct="1"/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грузинские земли)</a:t>
            </a:r>
            <a:endParaRPr lang="ru-RU" sz="24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79512" y="1412776"/>
            <a:ext cx="4392488" cy="331236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Русско-турецкая война</a:t>
            </a:r>
          </a:p>
          <a:p>
            <a:pPr algn="ctr" eaLnBrk="1" hangingPunct="1"/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1806-1812 гг.</a:t>
            </a:r>
          </a:p>
          <a:p>
            <a:pPr algn="ctr" eaLnBrk="1" hangingPunct="1"/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Захват Молдавии, Валахии,</a:t>
            </a:r>
          </a:p>
          <a:p>
            <a:pPr algn="ctr" eaLnBrk="1" hangingPunct="1"/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крепостей на Дунае и</a:t>
            </a:r>
          </a:p>
          <a:p>
            <a:pPr algn="ctr" eaLnBrk="1" hangingPunct="1"/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Кавказе</a:t>
            </a:r>
          </a:p>
          <a:p>
            <a:pPr algn="ctr" eaLnBrk="1" hangingPunct="1"/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Разгром турецкого флота</a:t>
            </a:r>
          </a:p>
          <a:p>
            <a:pPr algn="ctr" eaLnBrk="1" hangingPunct="1"/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адмиралом Д.Н. Сенявиным</a:t>
            </a:r>
          </a:p>
          <a:p>
            <a:pPr algn="ctr" eaLnBrk="1" hangingPunct="1"/>
            <a:r>
              <a:rPr lang="ru-RU" sz="2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1811 г. – разгром турок</a:t>
            </a:r>
          </a:p>
          <a:p>
            <a:pPr algn="ctr" eaLnBrk="1" hangingPunct="1"/>
            <a:r>
              <a:rPr lang="ru-RU" sz="2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</a:t>
            </a:r>
            <a:r>
              <a:rPr lang="ru-RU" sz="2400" b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Рущука</a:t>
            </a:r>
            <a:r>
              <a:rPr lang="ru-RU" sz="2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(М.И. Кутузов)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79512" y="4869160"/>
            <a:ext cx="4392488" cy="15109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Бухарестский мир 1812 г.</a:t>
            </a:r>
          </a:p>
          <a:p>
            <a:pPr algn="ctr" eaLnBrk="1" hangingPunct="1"/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Бессарабия</a:t>
            </a:r>
          </a:p>
          <a:p>
            <a:pPr algn="ctr" eaLnBrk="1" hangingPunct="1"/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 км. Кавказского</a:t>
            </a:r>
          </a:p>
          <a:p>
            <a:pPr algn="ctr" eaLnBrk="1" hangingPunct="1"/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побережья Черного моря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9" grpId="0" animBg="1"/>
      <p:bldP spid="15368" grpId="0" animBg="1"/>
      <p:bldP spid="15364" grpId="0" animBg="1"/>
      <p:bldP spid="1536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19313" y="609600"/>
            <a:ext cx="6338887" cy="874713"/>
          </a:xfrm>
        </p:spPr>
        <p:txBody>
          <a:bodyPr/>
          <a:lstStyle/>
          <a:p>
            <a:pPr eaLnBrk="1" hangingPunct="1"/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Результативность внешней политики</a:t>
            </a:r>
          </a:p>
        </p:txBody>
      </p:sp>
      <p:graphicFrame>
        <p:nvGraphicFramePr>
          <p:cNvPr id="27675" name="Group 27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5047488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Неудачи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Успехи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Поражение под Аустерлицем, </a:t>
                      </a:r>
                      <a:r>
                        <a:rPr kumimoji="0" lang="ru-RU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Фридландом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ru-RU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Тильзитский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 мир с Францией нанес ущерб российской экономике.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Победа в войне со Швецией;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Присоединение Бессарабии в войне с Турцией;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Blip>
                          <a:blip r:embed="rId2"/>
                        </a:buBlip>
                        <a:tabLst/>
                      </a:pPr>
                      <a:r>
                        <a:rPr kumimoji="0" lang="ru-RU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Тильзитский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 мир отсрочил войну с Францией и Россия избежала войны на два фронта.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5374" name="Picture 28" descr="ag00029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88913"/>
            <a:ext cx="187325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Сделайте выводы:</a:t>
            </a:r>
          </a:p>
        </p:txBody>
      </p:sp>
      <p:pic>
        <p:nvPicPr>
          <p:cNvPr id="16387" name="Picture 4" descr="Рисунок11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lum bright="-6000" contrast="18000"/>
          </a:blip>
          <a:srcRect/>
          <a:stretch>
            <a:fillRect/>
          </a:stretch>
        </p:blipFill>
        <p:spPr>
          <a:xfrm>
            <a:off x="6588125" y="4005263"/>
            <a:ext cx="2163763" cy="2592387"/>
          </a:xfrm>
          <a:noFill/>
          <a:ln w="76200">
            <a:solidFill>
              <a:schemeClr val="hlink"/>
            </a:solidFill>
          </a:ln>
        </p:spPr>
      </p:pic>
      <p:pic>
        <p:nvPicPr>
          <p:cNvPr id="16388" name="Picture 5" descr="Рисунок9"/>
          <p:cNvPicPr>
            <a:picLocks noChangeAspect="1" noChangeArrowheads="1"/>
          </p:cNvPicPr>
          <p:nvPr/>
        </p:nvPicPr>
        <p:blipFill>
          <a:blip r:embed="rId3" cstate="print">
            <a:lum bright="6000" contrast="36000"/>
          </a:blip>
          <a:srcRect/>
          <a:stretch>
            <a:fillRect/>
          </a:stretch>
        </p:blipFill>
        <p:spPr bwMode="auto">
          <a:xfrm>
            <a:off x="3419475" y="4076700"/>
            <a:ext cx="2592388" cy="2505075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</p:spPr>
      </p:pic>
      <p:pic>
        <p:nvPicPr>
          <p:cNvPr id="16389" name="Picture 6" descr="Рисунок7"/>
          <p:cNvPicPr>
            <a:picLocks noChangeAspect="1" noChangeArrowheads="1"/>
          </p:cNvPicPr>
          <p:nvPr/>
        </p:nvPicPr>
        <p:blipFill>
          <a:blip r:embed="rId4" cstate="print">
            <a:lum bright="6000" contrast="12000"/>
          </a:blip>
          <a:srcRect/>
          <a:stretch>
            <a:fillRect/>
          </a:stretch>
        </p:blipFill>
        <p:spPr bwMode="auto">
          <a:xfrm>
            <a:off x="323850" y="4005263"/>
            <a:ext cx="2409825" cy="2592387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</p:spPr>
      </p:pic>
      <p:pic>
        <p:nvPicPr>
          <p:cNvPr id="16390" name="Picture 7" descr="Рисунок5"/>
          <p:cNvPicPr>
            <a:picLocks noChangeAspect="1" noChangeArrowheads="1"/>
          </p:cNvPicPr>
          <p:nvPr/>
        </p:nvPicPr>
        <p:blipFill>
          <a:blip r:embed="rId5" cstate="print">
            <a:lum contrast="18000"/>
          </a:blip>
          <a:srcRect/>
          <a:stretch>
            <a:fillRect/>
          </a:stretch>
        </p:blipFill>
        <p:spPr bwMode="auto">
          <a:xfrm>
            <a:off x="323850" y="1700213"/>
            <a:ext cx="3313113" cy="1970087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</p:spPr>
      </p:pic>
      <p:pic>
        <p:nvPicPr>
          <p:cNvPr id="16391" name="Picture 8" descr="Рисунок3"/>
          <p:cNvPicPr>
            <a:picLocks noChangeAspect="1" noChangeArrowheads="1"/>
          </p:cNvPicPr>
          <p:nvPr/>
        </p:nvPicPr>
        <p:blipFill>
          <a:blip r:embed="rId6" cstate="print">
            <a:lum bright="-6000" contrast="18000"/>
          </a:blip>
          <a:srcRect/>
          <a:stretch>
            <a:fillRect/>
          </a:stretch>
        </p:blipFill>
        <p:spPr bwMode="auto">
          <a:xfrm>
            <a:off x="4067175" y="1700213"/>
            <a:ext cx="2592388" cy="2016125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</p:spPr>
      </p:pic>
      <p:pic>
        <p:nvPicPr>
          <p:cNvPr id="16392" name="Picture 9" descr="Рисунок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19925" y="1700213"/>
            <a:ext cx="1649413" cy="2016125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</p:spPr>
      </p:pic>
      <p:pic>
        <p:nvPicPr>
          <p:cNvPr id="16393" name="Picture 10" descr="ag00317_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9750" y="0"/>
            <a:ext cx="1323975" cy="170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1857364"/>
            <a:ext cx="7772400" cy="1736725"/>
          </a:xfrm>
        </p:spPr>
        <p:txBody>
          <a:bodyPr/>
          <a:lstStyle/>
          <a:p>
            <a:pPr eaLnBrk="1" hangingPunct="1"/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Внешняя политика </a:t>
            </a:r>
            <a:b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Александра 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1801-1812 годах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title"/>
          </p:nvPr>
        </p:nvSpPr>
        <p:spPr>
          <a:xfrm>
            <a:off x="1835150" y="333375"/>
            <a:ext cx="6811963" cy="1106488"/>
          </a:xfrm>
        </p:spPr>
        <p:txBody>
          <a:bodyPr/>
          <a:lstStyle/>
          <a:p>
            <a:pPr eaLnBrk="1" hangingPunct="1"/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Направления внешней политики:</a:t>
            </a:r>
          </a:p>
        </p:txBody>
      </p:sp>
      <p:pic>
        <p:nvPicPr>
          <p:cNvPr id="5123" name="Picture 4" descr="Рисунок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484784"/>
            <a:ext cx="5004048" cy="5111874"/>
          </a:xfrm>
          <a:noFill/>
          <a:ln w="76200">
            <a:solidFill>
              <a:schemeClr val="hlink"/>
            </a:solidFill>
          </a:ln>
        </p:spPr>
      </p:pic>
      <p:sp>
        <p:nvSpPr>
          <p:cNvPr id="4608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076824" y="1773238"/>
            <a:ext cx="4067175" cy="4267200"/>
          </a:xfrm>
        </p:spPr>
        <p:txBody>
          <a:bodyPr/>
          <a:lstStyle/>
          <a:p>
            <a:pPr marL="495300" indent="-495300" eaLnBrk="1" hangingPunct="1">
              <a:buFont typeface="Wingdings" pitchFamily="2" charset="2"/>
              <a:buAutoNum type="arabicPeriod"/>
            </a:pP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Борьба с Францией.</a:t>
            </a:r>
          </a:p>
          <a:p>
            <a:pPr marL="495300" indent="-495300" eaLnBrk="1" hangingPunct="1">
              <a:buFont typeface="Wingdings" pitchFamily="2" charset="2"/>
              <a:buAutoNum type="arabicPeriod"/>
            </a:pP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Положение на Балканах.</a:t>
            </a:r>
          </a:p>
          <a:p>
            <a:pPr marL="495300" indent="-495300" eaLnBrk="1" hangingPunct="1">
              <a:buFont typeface="Wingdings" pitchFamily="2" charset="2"/>
              <a:buAutoNum type="arabicPeriod"/>
            </a:pP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Борьба с Швецией, пытающейся восстановиться в Балтике.</a:t>
            </a:r>
          </a:p>
          <a:p>
            <a:pPr marL="495300" indent="-495300" eaLnBrk="1" hangingPunct="1">
              <a:buFont typeface="Wingdings" pitchFamily="2" charset="2"/>
              <a:buAutoNum type="arabicPeriod"/>
            </a:pPr>
            <a:endParaRPr lang="ru-RU" sz="32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087" name="WordArt 7"/>
          <p:cNvSpPr>
            <a:spLocks noChangeArrowheads="1" noChangeShapeType="1" noTextEdit="1"/>
          </p:cNvSpPr>
          <p:nvPr/>
        </p:nvSpPr>
        <p:spPr bwMode="auto">
          <a:xfrm>
            <a:off x="1043608" y="4437112"/>
            <a:ext cx="633413" cy="7731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28575">
                  <a:solidFill>
                    <a:schemeClr val="tx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_PresentumCps"/>
              </a:rPr>
              <a:t>1</a:t>
            </a:r>
          </a:p>
        </p:txBody>
      </p:sp>
      <p:sp>
        <p:nvSpPr>
          <p:cNvPr id="46088" name="WordArt 8"/>
          <p:cNvSpPr>
            <a:spLocks noChangeArrowheads="1" noChangeShapeType="1" noTextEdit="1"/>
          </p:cNvSpPr>
          <p:nvPr/>
        </p:nvSpPr>
        <p:spPr bwMode="auto">
          <a:xfrm>
            <a:off x="3347864" y="4725144"/>
            <a:ext cx="633412" cy="7731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28575">
                  <a:solidFill>
                    <a:schemeClr val="tx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_PresentumCps"/>
              </a:rPr>
              <a:t>2</a:t>
            </a:r>
          </a:p>
        </p:txBody>
      </p:sp>
      <p:sp>
        <p:nvSpPr>
          <p:cNvPr id="46089" name="WordArt 9"/>
          <p:cNvSpPr>
            <a:spLocks noChangeArrowheads="1" noChangeShapeType="1" noTextEdit="1"/>
          </p:cNvSpPr>
          <p:nvPr/>
        </p:nvSpPr>
        <p:spPr bwMode="auto">
          <a:xfrm>
            <a:off x="2843808" y="2276872"/>
            <a:ext cx="633412" cy="7731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28575">
                  <a:solidFill>
                    <a:schemeClr val="tx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_PresentumCps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6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6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6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460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460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460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460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460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460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7" grpId="0" animBg="1"/>
      <p:bldP spid="46088" grpId="0" animBg="1"/>
      <p:bldP spid="4608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Борьба с Наполеоном:</a:t>
            </a:r>
          </a:p>
        </p:txBody>
      </p:sp>
      <p:graphicFrame>
        <p:nvGraphicFramePr>
          <p:cNvPr id="48166" name="Group 38"/>
          <p:cNvGraphicFramePr>
            <a:graphicFrameLocks noGrp="1"/>
          </p:cNvGraphicFramePr>
          <p:nvPr>
            <p:ph idx="1"/>
          </p:nvPr>
        </p:nvGraphicFramePr>
        <p:xfrm>
          <a:off x="250825" y="1752600"/>
          <a:ext cx="8497888" cy="4340225"/>
        </p:xfrm>
        <a:graphic>
          <a:graphicData uri="http://schemas.openxmlformats.org/drawingml/2006/table">
            <a:tbl>
              <a:tblPr/>
              <a:tblGrid>
                <a:gridCol w="2832100"/>
                <a:gridCol w="2833688"/>
                <a:gridCol w="2832100"/>
              </a:tblGrid>
              <a:tr h="1031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Коалиции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Годы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Состав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03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Третья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Четвертая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165" name="Picture 39" descr="ag00029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75" y="214313"/>
            <a:ext cx="187325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Борьба с Наполеоном:</a:t>
            </a:r>
          </a:p>
        </p:txBody>
      </p:sp>
      <p:graphicFrame>
        <p:nvGraphicFramePr>
          <p:cNvPr id="51223" name="Group 23"/>
          <p:cNvGraphicFramePr>
            <a:graphicFrameLocks noGrp="1"/>
          </p:cNvGraphicFramePr>
          <p:nvPr>
            <p:ph idx="1"/>
          </p:nvPr>
        </p:nvGraphicFramePr>
        <p:xfrm>
          <a:off x="250825" y="1752600"/>
          <a:ext cx="8497888" cy="4340225"/>
        </p:xfrm>
        <a:graphic>
          <a:graphicData uri="http://schemas.openxmlformats.org/drawingml/2006/table">
            <a:tbl>
              <a:tblPr/>
              <a:tblGrid>
                <a:gridCol w="2233613"/>
                <a:gridCol w="1295400"/>
                <a:gridCol w="4968875"/>
              </a:tblGrid>
              <a:tr h="1031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Коалиции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Годы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Состав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03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Третья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1805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Россия, Великобритания, Австрия, Швеция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Четвертая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1806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Россия, Великобритания, Пруссия, Швеция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189" name="Picture 24" descr="ag00029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913"/>
            <a:ext cx="187325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1805 год – битва под Аустерлицем</a:t>
            </a:r>
          </a:p>
        </p:txBody>
      </p:sp>
      <p:pic>
        <p:nvPicPr>
          <p:cNvPr id="8195" name="Picture 4" descr="Рисунок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lum bright="-6000" contrast="18000"/>
          </a:blip>
          <a:srcRect/>
          <a:stretch>
            <a:fillRect/>
          </a:stretch>
        </p:blipFill>
        <p:spPr>
          <a:xfrm>
            <a:off x="755650" y="1773238"/>
            <a:ext cx="7777163" cy="4938712"/>
          </a:xfrm>
          <a:noFill/>
          <a:ln w="76200">
            <a:solidFill>
              <a:schemeClr val="hlink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1807 год – Тильзитский мир</a:t>
            </a:r>
          </a:p>
        </p:txBody>
      </p:sp>
      <p:pic>
        <p:nvPicPr>
          <p:cNvPr id="9219" name="Picture 4" descr="Рисунок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lum contrast="18000"/>
          </a:blip>
          <a:srcRect/>
          <a:stretch>
            <a:fillRect/>
          </a:stretch>
        </p:blipFill>
        <p:spPr>
          <a:xfrm>
            <a:off x="900113" y="2133600"/>
            <a:ext cx="7200900" cy="4283075"/>
          </a:xfrm>
          <a:noFill/>
          <a:ln w="76200">
            <a:solidFill>
              <a:schemeClr val="hlink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548680"/>
            <a:ext cx="9144000" cy="56815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1807 г. – </a:t>
            </a:r>
            <a:r>
              <a:rPr lang="ru-RU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Тильзитский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мир</a:t>
            </a:r>
          </a:p>
          <a:p>
            <a:pPr algn="ctr" eaLnBrk="1" hangingPunct="1">
              <a:lnSpc>
                <a:spcPct val="85000"/>
              </a:lnSpc>
            </a:pP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Франция и Россия объявлялись союзниками</a:t>
            </a:r>
          </a:p>
          <a:p>
            <a:pPr algn="ctr" eaLnBrk="1" hangingPunct="1">
              <a:lnSpc>
                <a:spcPct val="85000"/>
              </a:lnSpc>
            </a:pP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Россия присоединялась в континентальной блокаде Англии</a:t>
            </a:r>
          </a:p>
          <a:p>
            <a:pPr algn="ctr" eaLnBrk="1" hangingPunct="1">
              <a:lnSpc>
                <a:spcPct val="85000"/>
              </a:lnSpc>
            </a:pP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Признавались завоевания Наполеона в Европе</a:t>
            </a:r>
          </a:p>
          <a:p>
            <a:pPr algn="ctr" eaLnBrk="1" hangingPunct="1">
              <a:lnSpc>
                <a:spcPct val="85000"/>
              </a:lnSpc>
            </a:pP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За счет Пруссии образовалось польское государство</a:t>
            </a:r>
          </a:p>
          <a:p>
            <a:pPr algn="ctr" eaLnBrk="1" hangingPunct="1">
              <a:lnSpc>
                <a:spcPct val="85000"/>
              </a:lnSpc>
            </a:pP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(герцогство Варшавское)</a:t>
            </a:r>
          </a:p>
          <a:p>
            <a:pPr algn="ctr" eaLnBrk="1" hangingPunct="1">
              <a:lnSpc>
                <a:spcPct val="85000"/>
              </a:lnSpc>
            </a:pP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Согласие Наполеона на присоединение к России Финляндии,</a:t>
            </a:r>
          </a:p>
          <a:p>
            <a:pPr algn="ctr" eaLnBrk="1" hangingPunct="1">
              <a:lnSpc>
                <a:spcPct val="85000"/>
              </a:lnSpc>
            </a:pP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Молдавии и Валахии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714375"/>
            <a:ext cx="7772400" cy="1143000"/>
          </a:xfrm>
        </p:spPr>
        <p:txBody>
          <a:bodyPr/>
          <a:lstStyle/>
          <a:p>
            <a:pPr eaLnBrk="1" hangingPunct="1"/>
            <a:r>
              <a:rPr lang="ru-RU" sz="3600" smtClean="0"/>
              <a:t>Значение Тильзитского мира для России: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graphicFrame>
        <p:nvGraphicFramePr>
          <p:cNvPr id="57367" name="Group 23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3821113"/>
        </p:xfrm>
        <a:graphic>
          <a:graphicData uri="http://schemas.openxmlformats.org/drawingml/2006/table">
            <a:tbl>
              <a:tblPr/>
              <a:tblGrid>
                <a:gridCol w="3886990"/>
                <a:gridCol w="3885410"/>
              </a:tblGrid>
              <a:tr h="955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Негативные последствия</a:t>
                      </a:r>
                    </a:p>
                  </a:txBody>
                  <a:tcPr marL="90975" marR="909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Позитивные последствия</a:t>
                      </a:r>
                    </a:p>
                  </a:txBody>
                  <a:tcPr marL="90975" marR="909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5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975" marR="909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975" marR="909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4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975" marR="909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975" marR="909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5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975" marR="909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975" marR="909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84" name="Picture 24" descr="ag00029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4313" y="325438"/>
            <a:ext cx="1643063" cy="130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any Meeting">
  <a:themeElements>
    <a:clrScheme name="Company Meeting 1">
      <a:dk1>
        <a:srgbClr val="8383AD"/>
      </a:dk1>
      <a:lt1>
        <a:srgbClr val="FEFED6"/>
      </a:lt1>
      <a:dk2>
        <a:srgbClr val="404176"/>
      </a:dk2>
      <a:lt2>
        <a:srgbClr val="969696"/>
      </a:lt2>
      <a:accent1>
        <a:srgbClr val="BABE90"/>
      </a:accent1>
      <a:accent2>
        <a:srgbClr val="666699"/>
      </a:accent2>
      <a:accent3>
        <a:srgbClr val="FEFEE8"/>
      </a:accent3>
      <a:accent4>
        <a:srgbClr val="6F6F93"/>
      </a:accent4>
      <a:accent5>
        <a:srgbClr val="D9DBC6"/>
      </a:accent5>
      <a:accent6>
        <a:srgbClr val="5C5C8A"/>
      </a:accent6>
      <a:hlink>
        <a:srgbClr val="C09E4A"/>
      </a:hlink>
      <a:folHlink>
        <a:srgbClr val="006666"/>
      </a:folHlink>
    </a:clrScheme>
    <a:fontScheme name="Company Meeting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mpany Meeting 1">
        <a:dk1>
          <a:srgbClr val="8383AD"/>
        </a:dk1>
        <a:lt1>
          <a:srgbClr val="FEFED6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EFEE8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2">
        <a:dk1>
          <a:srgbClr val="8383AD"/>
        </a:dk1>
        <a:lt1>
          <a:srgbClr val="FFFFFF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FFFFF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3">
        <a:dk1>
          <a:srgbClr val="4D4D4D"/>
        </a:dk1>
        <a:lt1>
          <a:srgbClr val="FFFFFF"/>
        </a:lt1>
        <a:dk2>
          <a:srgbClr val="000000"/>
        </a:dk2>
        <a:lt2>
          <a:srgbClr val="969696"/>
        </a:lt2>
        <a:accent1>
          <a:srgbClr val="DDDDDD"/>
        </a:accent1>
        <a:accent2>
          <a:srgbClr val="5F5F5F"/>
        </a:accent2>
        <a:accent3>
          <a:srgbClr val="FFFFFF"/>
        </a:accent3>
        <a:accent4>
          <a:srgbClr val="404040"/>
        </a:accent4>
        <a:accent5>
          <a:srgbClr val="EBEBEB"/>
        </a:accent5>
        <a:accent6>
          <a:srgbClr val="555555"/>
        </a:accent6>
        <a:hlink>
          <a:srgbClr val="C0C0C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4">
        <a:dk1>
          <a:srgbClr val="424262"/>
        </a:dk1>
        <a:lt1>
          <a:srgbClr val="FFFFFF"/>
        </a:lt1>
        <a:dk2>
          <a:srgbClr val="22659C"/>
        </a:dk2>
        <a:lt2>
          <a:srgbClr val="A4AEC2"/>
        </a:lt2>
        <a:accent1>
          <a:srgbClr val="B1C7E7"/>
        </a:accent1>
        <a:accent2>
          <a:srgbClr val="494983"/>
        </a:accent2>
        <a:accent3>
          <a:srgbClr val="FFFFFF"/>
        </a:accent3>
        <a:accent4>
          <a:srgbClr val="373753"/>
        </a:accent4>
        <a:accent5>
          <a:srgbClr val="D5E0F1"/>
        </a:accent5>
        <a:accent6>
          <a:srgbClr val="414176"/>
        </a:accent6>
        <a:hlink>
          <a:srgbClr val="6EADC4"/>
        </a:hlink>
        <a:folHlink>
          <a:srgbClr val="3E6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5">
        <a:dk1>
          <a:srgbClr val="000000"/>
        </a:dk1>
        <a:lt1>
          <a:srgbClr val="FFFFFF"/>
        </a:lt1>
        <a:dk2>
          <a:srgbClr val="404176"/>
        </a:dk2>
        <a:lt2>
          <a:srgbClr val="969696"/>
        </a:lt2>
        <a:accent1>
          <a:srgbClr val="B4CD81"/>
        </a:accent1>
        <a:accent2>
          <a:srgbClr val="717EB5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6672A4"/>
        </a:accent6>
        <a:hlink>
          <a:srgbClr val="D793C2"/>
        </a:hlink>
        <a:folHlink>
          <a:srgbClr val="8267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6">
        <a:dk1>
          <a:srgbClr val="111111"/>
        </a:dk1>
        <a:lt1>
          <a:srgbClr val="FAF5D2"/>
        </a:lt1>
        <a:dk2>
          <a:srgbClr val="4D4D4D"/>
        </a:dk2>
        <a:lt2>
          <a:srgbClr val="D0C59E"/>
        </a:lt2>
        <a:accent1>
          <a:srgbClr val="BABE90"/>
        </a:accent1>
        <a:accent2>
          <a:srgbClr val="666699"/>
        </a:accent2>
        <a:accent3>
          <a:srgbClr val="B2B2B2"/>
        </a:accent3>
        <a:accent4>
          <a:srgbClr val="D6D1B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Company Meeting</Template>
  <TotalTime>213</TotalTime>
  <Words>353</Words>
  <Application>Microsoft Office PowerPoint</Application>
  <PresentationFormat>Экран (4:3)</PresentationFormat>
  <Paragraphs>80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Company Meeting</vt:lpstr>
      <vt:lpstr>Иностранные политики об Александре I</vt:lpstr>
      <vt:lpstr>Внешняя политика  Александра I в 1801-1812 годах</vt:lpstr>
      <vt:lpstr>Направления внешней политики:</vt:lpstr>
      <vt:lpstr>Борьба с Наполеоном:</vt:lpstr>
      <vt:lpstr>Борьба с Наполеоном:</vt:lpstr>
      <vt:lpstr>1805 год – битва под Аустерлицем</vt:lpstr>
      <vt:lpstr>1807 год – Тильзитский мир</vt:lpstr>
      <vt:lpstr>Слайд 8</vt:lpstr>
      <vt:lpstr>Значение Тильзитского мира для России: </vt:lpstr>
      <vt:lpstr>Война со Швецией</vt:lpstr>
      <vt:lpstr>Русско-турецкая война</vt:lpstr>
      <vt:lpstr>Русско-иранская война</vt:lpstr>
      <vt:lpstr>Войны на юге</vt:lpstr>
      <vt:lpstr>Результативность внешней политики</vt:lpstr>
      <vt:lpstr>Сделайте выводы:</vt:lpstr>
    </vt:vector>
  </TitlesOfParts>
  <Company>***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Внешняя политика  Александра I в 1801-1812 годах.</dc:title>
  <dc:creator>***</dc:creator>
  <cp:lastModifiedBy>Биологи</cp:lastModifiedBy>
  <cp:revision>52</cp:revision>
  <dcterms:created xsi:type="dcterms:W3CDTF">2008-01-15T06:55:28Z</dcterms:created>
  <dcterms:modified xsi:type="dcterms:W3CDTF">2016-09-22T11:19:45Z</dcterms:modified>
</cp:coreProperties>
</file>